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EF27-1AFE-427C-AFFA-B09F8C4C126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AD6-F48D-4431-AE1F-BF0E5149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9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EF27-1AFE-427C-AFFA-B09F8C4C126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AD6-F48D-4431-AE1F-BF0E5149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EF27-1AFE-427C-AFFA-B09F8C4C126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AD6-F48D-4431-AE1F-BF0E5149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EF27-1AFE-427C-AFFA-B09F8C4C126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AD6-F48D-4431-AE1F-BF0E5149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EF27-1AFE-427C-AFFA-B09F8C4C126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AD6-F48D-4431-AE1F-BF0E5149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8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EF27-1AFE-427C-AFFA-B09F8C4C126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AD6-F48D-4431-AE1F-BF0E5149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2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EF27-1AFE-427C-AFFA-B09F8C4C126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AD6-F48D-4431-AE1F-BF0E5149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EF27-1AFE-427C-AFFA-B09F8C4C126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AD6-F48D-4431-AE1F-BF0E5149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EF27-1AFE-427C-AFFA-B09F8C4C126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AD6-F48D-4431-AE1F-BF0E5149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0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EF27-1AFE-427C-AFFA-B09F8C4C126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AD6-F48D-4431-AE1F-BF0E5149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1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EF27-1AFE-427C-AFFA-B09F8C4C126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AD6-F48D-4431-AE1F-BF0E5149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4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9EF27-1AFE-427C-AFFA-B09F8C4C1263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2AD6-F48D-4431-AE1F-BF0E51497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h525RjO6C0&amp;t=409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074" y="129311"/>
            <a:ext cx="1338828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Array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Shape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Reshape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arange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Linspace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Ones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98473" y="92366"/>
            <a:ext cx="175400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Inbuilt Functions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3" y="3306618"/>
            <a:ext cx="12081159" cy="792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         The reason using arrays is that, array operation is fast. Whenever convert my dataset into array, I can take the data applied to my machine learning algorithm such that training takes up quickly. Because of that we extensively using arrays.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1601" y="6502394"/>
            <a:ext cx="3873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https://www.youtube.com/watch?v=vh525RjO6C0&amp;t=409s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817091" y="1283855"/>
            <a:ext cx="4421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check list of packages installed: </a:t>
            </a:r>
            <a:r>
              <a:rPr lang="en-US" dirty="0" smtClean="0"/>
              <a:t>     pip3 </a:t>
            </a:r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59304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613" r="1710"/>
          <a:stretch/>
        </p:blipFill>
        <p:spPr>
          <a:xfrm>
            <a:off x="62782" y="60323"/>
            <a:ext cx="7012276" cy="1635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" y="1917267"/>
            <a:ext cx="7267575" cy="3152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968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888" r="616"/>
          <a:stretch/>
        </p:blipFill>
        <p:spPr>
          <a:xfrm>
            <a:off x="100302" y="83132"/>
            <a:ext cx="7658243" cy="14707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2" y="1872239"/>
            <a:ext cx="7150243" cy="19890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318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563" r="499" b="2861"/>
          <a:stretch/>
        </p:blipFill>
        <p:spPr>
          <a:xfrm>
            <a:off x="109250" y="147781"/>
            <a:ext cx="7686242" cy="1459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" y="1808884"/>
            <a:ext cx="4810125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0" y="2867892"/>
            <a:ext cx="4667250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93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" y="104053"/>
            <a:ext cx="7858125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" y="1823749"/>
            <a:ext cx="7858125" cy="835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372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5" t="3014" r="1966" b="3728"/>
          <a:stretch/>
        </p:blipFill>
        <p:spPr>
          <a:xfrm>
            <a:off x="157018" y="1071412"/>
            <a:ext cx="7786256" cy="1856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57018" y="591124"/>
            <a:ext cx="6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1781" y="3038877"/>
            <a:ext cx="4232569" cy="13849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1D Array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identify : </a:t>
            </a:r>
            <a:r>
              <a:rPr lang="en-US" dirty="0" smtClean="0">
                <a:solidFill>
                  <a:srgbClr val="0070C0"/>
                </a:solidFill>
              </a:rPr>
              <a:t>Since one square brackets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My_lst = 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dirty="0" smtClean="0"/>
              <a:t>1, 2, 3, 4, 5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4979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01"/>
          <a:stretch/>
        </p:blipFill>
        <p:spPr>
          <a:xfrm>
            <a:off x="142875" y="212436"/>
            <a:ext cx="4591050" cy="4975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389744" y="1736438"/>
            <a:ext cx="4235262" cy="221599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2D Array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identify : </a:t>
            </a:r>
            <a:r>
              <a:rPr lang="en-US" dirty="0" smtClean="0">
                <a:solidFill>
                  <a:srgbClr val="0070C0"/>
                </a:solidFill>
              </a:rPr>
              <a:t>Since two square brackets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array(</a:t>
            </a:r>
            <a:r>
              <a:rPr lang="en-US" b="1" dirty="0" smtClean="0">
                <a:solidFill>
                  <a:srgbClr val="FF0000"/>
                </a:solidFill>
              </a:rPr>
              <a:t>[[</a:t>
            </a:r>
            <a:r>
              <a:rPr lang="en-US" dirty="0" smtClean="0"/>
              <a:t>1, 2, 3, 4, 5],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[2, 3, 4, 5, 6],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[9, 7, 6, 8, 9</a:t>
            </a:r>
            <a:r>
              <a:rPr lang="en-US" b="1" dirty="0" smtClean="0">
                <a:solidFill>
                  <a:srgbClr val="FF0000"/>
                </a:solidFill>
              </a:rPr>
              <a:t>]]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9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09" y="157019"/>
            <a:ext cx="30455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Arr[  ,  ]     ----- first put comma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Arr[Row index, Column index]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5745" y="198358"/>
            <a:ext cx="1013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Arr[ 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  <a:r>
              <a:rPr lang="en-US" dirty="0" smtClean="0"/>
              <a:t> ]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63127" y="567690"/>
            <a:ext cx="0" cy="30008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53891" y="867772"/>
            <a:ext cx="41563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9527" y="683106"/>
            <a:ext cx="232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the Column indexes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9527" y="1121614"/>
            <a:ext cx="200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the Row indexes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30926" y="570009"/>
            <a:ext cx="0" cy="74506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30926" y="1315073"/>
            <a:ext cx="647837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36851" b="1"/>
          <a:stretch/>
        </p:blipFill>
        <p:spPr>
          <a:xfrm>
            <a:off x="3639124" y="4165037"/>
            <a:ext cx="3398985" cy="2493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2001" b="46044"/>
          <a:stretch/>
        </p:blipFill>
        <p:spPr>
          <a:xfrm>
            <a:off x="3639125" y="1527393"/>
            <a:ext cx="4591050" cy="2637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3482109" y="46180"/>
            <a:ext cx="4839855" cy="67534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3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7" y="3777114"/>
            <a:ext cx="3190875" cy="1000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86690" y="105995"/>
            <a:ext cx="1144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Arr[</a:t>
            </a:r>
            <a:r>
              <a:rPr lang="en-US" b="1" dirty="0" smtClean="0">
                <a:solidFill>
                  <a:srgbClr val="00B050"/>
                </a:solidFill>
              </a:rPr>
              <a:t>0:2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  <a:r>
              <a:rPr lang="en-US" dirty="0" smtClean="0"/>
              <a:t> 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8250" y="654459"/>
            <a:ext cx="19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&amp; Second Row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59649" y="477646"/>
            <a:ext cx="0" cy="35362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50413" y="844019"/>
            <a:ext cx="647837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001" b="46044"/>
          <a:stretch/>
        </p:blipFill>
        <p:spPr>
          <a:xfrm>
            <a:off x="193958" y="1139470"/>
            <a:ext cx="4591050" cy="2637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51083" y="49119"/>
            <a:ext cx="4839855" cy="48276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7707" r="5857" b="7233"/>
          <a:stretch/>
        </p:blipFill>
        <p:spPr>
          <a:xfrm>
            <a:off x="5660160" y="3777675"/>
            <a:ext cx="2671040" cy="1026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2001" b="46044"/>
          <a:stretch/>
        </p:blipFill>
        <p:spPr>
          <a:xfrm>
            <a:off x="5660160" y="1223156"/>
            <a:ext cx="4445387" cy="2553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234545" y="105995"/>
            <a:ext cx="1326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Arr[</a:t>
            </a:r>
            <a:r>
              <a:rPr lang="en-US" b="1" dirty="0" smtClean="0">
                <a:solidFill>
                  <a:srgbClr val="00B050"/>
                </a:solidFill>
              </a:rPr>
              <a:t>0:2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0:2</a:t>
            </a:r>
            <a:r>
              <a:rPr lang="en-US" dirty="0" smtClean="0"/>
              <a:t> 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46105" y="839182"/>
            <a:ext cx="207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&amp; Second Rows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898268" y="477646"/>
            <a:ext cx="9236" cy="60652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98268" y="1084166"/>
            <a:ext cx="647837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25203" y="41229"/>
            <a:ext cx="4839855" cy="48276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7245867" y="470325"/>
            <a:ext cx="0" cy="26477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45867" y="735099"/>
            <a:ext cx="300238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84231" y="550433"/>
            <a:ext cx="239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&amp; Second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5" y="3814059"/>
            <a:ext cx="240030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001" b="46044"/>
          <a:stretch/>
        </p:blipFill>
        <p:spPr>
          <a:xfrm>
            <a:off x="210705" y="1260101"/>
            <a:ext cx="4445387" cy="2553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85090" y="142940"/>
            <a:ext cx="1144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Arr[</a:t>
            </a:r>
            <a:r>
              <a:rPr lang="en-US" b="1" dirty="0" smtClean="0">
                <a:solidFill>
                  <a:srgbClr val="00B050"/>
                </a:solidFill>
              </a:rPr>
              <a:t>1: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3:</a:t>
            </a:r>
            <a:r>
              <a:rPr lang="en-US" dirty="0" smtClean="0"/>
              <a:t> 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6650" y="876127"/>
            <a:ext cx="207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&amp; Second Rows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448813" y="514591"/>
            <a:ext cx="9236" cy="60652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48813" y="1121111"/>
            <a:ext cx="647837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748" y="78174"/>
            <a:ext cx="4839855" cy="49002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96412" y="507270"/>
            <a:ext cx="0" cy="26477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96412" y="772044"/>
            <a:ext cx="300238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4776" y="587378"/>
            <a:ext cx="239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&amp; Second Columns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09467" y="86466"/>
            <a:ext cx="1840056" cy="880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[1:,2:4</a:t>
            </a:r>
            <a:r>
              <a:rPr lang="en-US" dirty="0" smtClean="0"/>
              <a:t>])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print(</a:t>
            </a:r>
            <a:r>
              <a:rPr lang="en-US" dirty="0" err="1" smtClean="0"/>
              <a:t>arr</a:t>
            </a:r>
            <a:r>
              <a:rPr lang="en-US" dirty="0" smtClean="0"/>
              <a:t>[1:2,1:4</a:t>
            </a:r>
            <a:r>
              <a:rPr lang="en-US" dirty="0"/>
              <a:t>])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21853" y="1121111"/>
            <a:ext cx="182934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# pick up </a:t>
            </a:r>
            <a:r>
              <a:rPr lang="en-US" dirty="0" smtClean="0"/>
              <a:t>4,5,6,8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</a:t>
            </a:r>
            <a:r>
              <a:rPr lang="en-US" dirty="0" err="1" smtClean="0"/>
              <a:t>arr</a:t>
            </a:r>
            <a:r>
              <a:rPr lang="en-US" dirty="0" smtClean="0"/>
              <a:t>[1</a:t>
            </a:r>
            <a:r>
              <a:rPr lang="en-US" dirty="0"/>
              <a:t>:, 2:4 </a:t>
            </a:r>
            <a:r>
              <a:rPr lang="en-US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# </a:t>
            </a:r>
            <a:r>
              <a:rPr lang="en-US" dirty="0"/>
              <a:t>pick up </a:t>
            </a:r>
            <a:r>
              <a:rPr lang="en-US" dirty="0" smtClean="0"/>
              <a:t>3,4,5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</a:t>
            </a:r>
            <a:r>
              <a:rPr lang="en-US" dirty="0" err="1" smtClean="0"/>
              <a:t>arr</a:t>
            </a:r>
            <a:r>
              <a:rPr lang="en-US" dirty="0"/>
              <a:t>[ 1:2, 1:4 ]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57450" y="1121111"/>
            <a:ext cx="12538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arr</a:t>
            </a:r>
            <a:r>
              <a:rPr lang="en-US" dirty="0"/>
              <a:t>[1: ,2:-1</a:t>
            </a:r>
            <a:r>
              <a:rPr lang="en-US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arr</a:t>
            </a:r>
            <a:r>
              <a:rPr lang="en-US" dirty="0" smtClean="0"/>
              <a:t>[1:2,1:4</a:t>
            </a:r>
            <a:r>
              <a:rPr lang="en-US" dirty="0"/>
              <a:t>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57450" y="2164820"/>
            <a:ext cx="12474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arr</a:t>
            </a:r>
            <a:r>
              <a:rPr lang="en-US" dirty="0"/>
              <a:t>[1:4,2:4</a:t>
            </a:r>
            <a:r>
              <a:rPr lang="en-US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arr</a:t>
            </a:r>
            <a:r>
              <a:rPr lang="en-US" dirty="0" smtClean="0"/>
              <a:t>[1:2,1:4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9147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145" b="2030"/>
          <a:stretch/>
        </p:blipFill>
        <p:spPr>
          <a:xfrm>
            <a:off x="92798" y="175491"/>
            <a:ext cx="7591425" cy="3870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487055" y="5938983"/>
            <a:ext cx="9126857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Between start &amp; stop values how many points required. Equally divided points. In deep learning very useful.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563" r="1211" b="2264"/>
          <a:stretch/>
        </p:blipFill>
        <p:spPr>
          <a:xfrm>
            <a:off x="92798" y="4257964"/>
            <a:ext cx="9014403" cy="1468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345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97" b="1788"/>
          <a:stretch/>
        </p:blipFill>
        <p:spPr>
          <a:xfrm>
            <a:off x="62059" y="193963"/>
            <a:ext cx="6267450" cy="4073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2" y="193963"/>
            <a:ext cx="5791200" cy="2838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9" y="4517880"/>
            <a:ext cx="659130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376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9" y="87023"/>
            <a:ext cx="3619500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257"/>
          <a:stretch/>
        </p:blipFill>
        <p:spPr>
          <a:xfrm>
            <a:off x="68120" y="2257569"/>
            <a:ext cx="3447762" cy="832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9" y="3188710"/>
            <a:ext cx="9296400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0" y="4820492"/>
            <a:ext cx="3762375" cy="1857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740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31</cp:revision>
  <dcterms:created xsi:type="dcterms:W3CDTF">2020-02-27T13:19:33Z</dcterms:created>
  <dcterms:modified xsi:type="dcterms:W3CDTF">2020-02-28T11:45:44Z</dcterms:modified>
</cp:coreProperties>
</file>