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4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9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5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2C532-AF65-4564-9111-1020745946C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3563-7A0B-41E3-8DB1-2BEC7CF4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7" y="187935"/>
            <a:ext cx="3886200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8" y="2396115"/>
            <a:ext cx="3886200" cy="3147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570" y="187935"/>
            <a:ext cx="3257550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570" y="1500909"/>
            <a:ext cx="4448175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008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372" y="94528"/>
            <a:ext cx="4422948" cy="1715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7" y="1982213"/>
            <a:ext cx="3018218" cy="1832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739" y="1982213"/>
            <a:ext cx="4770581" cy="1832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165" y="3280142"/>
            <a:ext cx="4100946" cy="35034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943" y="3877029"/>
            <a:ext cx="382905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94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7" y="142587"/>
            <a:ext cx="5057775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7" y="2720109"/>
            <a:ext cx="5057775" cy="3271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24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68" y="132483"/>
            <a:ext cx="3058968" cy="712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904"/>
          <a:stretch/>
        </p:blipFill>
        <p:spPr>
          <a:xfrm>
            <a:off x="165388" y="1071417"/>
            <a:ext cx="5265594" cy="238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88" y="3680360"/>
            <a:ext cx="35052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428" y="1071417"/>
            <a:ext cx="5085917" cy="319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22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36" t="2204" r="18445"/>
          <a:stretch/>
        </p:blipFill>
        <p:spPr>
          <a:xfrm>
            <a:off x="110837" y="101600"/>
            <a:ext cx="4137891" cy="2952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41" y="101600"/>
            <a:ext cx="369570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241" y="1578047"/>
            <a:ext cx="537210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41" y="3911744"/>
            <a:ext cx="3657600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150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9</cp:revision>
  <dcterms:created xsi:type="dcterms:W3CDTF">2020-02-26T05:53:46Z</dcterms:created>
  <dcterms:modified xsi:type="dcterms:W3CDTF">2020-02-27T08:52:58Z</dcterms:modified>
</cp:coreProperties>
</file>