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207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52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3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05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89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17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03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24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85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366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0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48C2-0B63-4663-AE72-FA8DCDE8CC3A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19FB-3D65-4C73-8960-38C1525D5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03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andas-python-explore-datas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073" y="6419273"/>
            <a:ext cx="491762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2"/>
              </a:rPr>
              <a:t>https://realpython.com/pandas-python-explore-dataset/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27418" y="2456874"/>
            <a:ext cx="152157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loc</a:t>
            </a:r>
            <a:r>
              <a:rPr lang="en-US" sz="2800" dirty="0" smtClean="0"/>
              <a:t> &amp; </a:t>
            </a:r>
            <a:r>
              <a:rPr lang="en-US" sz="2800" dirty="0" err="1" smtClean="0"/>
              <a:t>iloc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705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300" y="96715"/>
            <a:ext cx="193193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Using .</a:t>
            </a:r>
            <a:r>
              <a:rPr lang="en-US" dirty="0" err="1" smtClean="0"/>
              <a:t>loc</a:t>
            </a:r>
            <a:r>
              <a:rPr lang="en-US" dirty="0" smtClean="0"/>
              <a:t> and .</a:t>
            </a:r>
            <a:r>
              <a:rPr lang="en-US" dirty="0" err="1" smtClean="0"/>
              <a:t>iloc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648" y="668215"/>
            <a:ext cx="1202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indexing operator 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en-US" alt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convenient, but there’s a caveat. What if the labels are also numbers? Say you have to work with a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en-US" alt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object like this: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638" y="1070713"/>
            <a:ext cx="4680961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&gt;&gt;&gt; colors = </a:t>
            </a:r>
            <a:r>
              <a:rPr lang="en-US" dirty="0" err="1" smtClean="0"/>
              <a:t>pd.Series</a:t>
            </a:r>
            <a:r>
              <a:rPr lang="en-US" dirty="0" smtClean="0"/>
              <a:t>(</a:t>
            </a:r>
          </a:p>
          <a:p>
            <a:r>
              <a:rPr lang="en-US" dirty="0" smtClean="0"/>
              <a:t>...     ["red", "purple", "blue", "green", "yellow"],</a:t>
            </a:r>
          </a:p>
          <a:p>
            <a:r>
              <a:rPr lang="en-US" dirty="0" smtClean="0"/>
              <a:t>...     index=[1, 2, 3, 5, 8]</a:t>
            </a:r>
          </a:p>
          <a:p>
            <a:r>
              <a:rPr lang="en-US" dirty="0" smtClean="0"/>
              <a:t>... )</a:t>
            </a:r>
          </a:p>
          <a:p>
            <a:r>
              <a:rPr lang="en-US" dirty="0" smtClean="0"/>
              <a:t>&gt;&gt;&gt; colors</a:t>
            </a:r>
          </a:p>
          <a:p>
            <a:r>
              <a:rPr lang="en-US" dirty="0" smtClean="0"/>
              <a:t>1       red</a:t>
            </a:r>
          </a:p>
          <a:p>
            <a:r>
              <a:rPr lang="en-US" dirty="0" smtClean="0"/>
              <a:t>2    purple</a:t>
            </a:r>
          </a:p>
          <a:p>
            <a:r>
              <a:rPr lang="en-US" dirty="0" smtClean="0"/>
              <a:t>3      blue</a:t>
            </a:r>
          </a:p>
          <a:p>
            <a:r>
              <a:rPr lang="en-US" dirty="0" smtClean="0"/>
              <a:t>5     green</a:t>
            </a:r>
          </a:p>
          <a:p>
            <a:r>
              <a:rPr lang="en-US" dirty="0" smtClean="0"/>
              <a:t>8    yellow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48" y="4322618"/>
            <a:ext cx="1202581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will colors[1] return? For a positional index, colors[1] is "purple". However, if you go by the label index, then colors[1] is referring to "red".</a:t>
            </a:r>
          </a:p>
          <a:p>
            <a:endParaRPr lang="en-US" sz="1600" dirty="0" smtClean="0"/>
          </a:p>
          <a:p>
            <a:r>
              <a:rPr lang="en-US" sz="1600" dirty="0" smtClean="0"/>
              <a:t>The good news is, you don’t have to figure it out! Instead, to avoid confusion, the Pandas Python library provides two data access methods: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1. 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loc</a:t>
            </a:r>
            <a:r>
              <a:rPr lang="en-US" sz="1600" b="1" dirty="0" smtClean="0"/>
              <a:t> </a:t>
            </a:r>
            <a:r>
              <a:rPr lang="en-US" sz="1600" dirty="0" smtClean="0"/>
              <a:t>refers to the </a:t>
            </a:r>
            <a:r>
              <a:rPr lang="en-US" sz="1600" b="1" dirty="0" smtClean="0"/>
              <a:t>label index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           2. 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iloc</a:t>
            </a:r>
            <a:r>
              <a:rPr lang="en-US" sz="1600" b="1" dirty="0" smtClean="0"/>
              <a:t> </a:t>
            </a:r>
            <a:r>
              <a:rPr lang="en-US" sz="1600" dirty="0" smtClean="0"/>
              <a:t>refers to the </a:t>
            </a:r>
            <a:r>
              <a:rPr lang="en-US" sz="1600" b="1" dirty="0" smtClean="0"/>
              <a:t>positional index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These data access methods are much more readable:</a:t>
            </a:r>
          </a:p>
        </p:txBody>
      </p:sp>
    </p:spTree>
    <p:extLst>
      <p:ext uri="{BB962C8B-B14F-4D97-AF65-F5344CB8AC3E}">
        <p14:creationId xmlns:p14="http://schemas.microsoft.com/office/powerpoint/2010/main" xmlns="" val="36656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309" y="92364"/>
            <a:ext cx="178337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colors.loc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'red'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colors.iloc</a:t>
            </a:r>
            <a:r>
              <a:rPr lang="en-US" dirty="0" smtClean="0"/>
              <a:t>[1]</a:t>
            </a:r>
          </a:p>
          <a:p>
            <a:r>
              <a:rPr lang="en-US" dirty="0" smtClean="0"/>
              <a:t>'purple'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309" y="1385454"/>
            <a:ext cx="11466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colors.loc</a:t>
            </a:r>
            <a:r>
              <a:rPr lang="en-US" dirty="0" smtClean="0"/>
              <a:t>[1] returned "red", the element with the label 1. </a:t>
            </a:r>
            <a:r>
              <a:rPr lang="en-US" dirty="0" err="1" smtClean="0"/>
              <a:t>colors.iloc</a:t>
            </a:r>
            <a:r>
              <a:rPr lang="en-US" dirty="0" smtClean="0"/>
              <a:t>[1] returned "purple", the element with the index 1.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09" y="1955133"/>
            <a:ext cx="6172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37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1103" y="185152"/>
            <a:ext cx="52959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649" t="3863" r="1813" b="3467"/>
          <a:stretch>
            <a:fillRect/>
          </a:stretch>
        </p:blipFill>
        <p:spPr bwMode="auto">
          <a:xfrm>
            <a:off x="1744393" y="858128"/>
            <a:ext cx="9003324" cy="46275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219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Semcon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deepusuresh</cp:lastModifiedBy>
  <cp:revision>4</cp:revision>
  <dcterms:created xsi:type="dcterms:W3CDTF">2020-03-09T12:06:55Z</dcterms:created>
  <dcterms:modified xsi:type="dcterms:W3CDTF">2020-04-08T13:11:47Z</dcterms:modified>
</cp:coreProperties>
</file>