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5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3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4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0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3BCF-78FB-4EAB-943A-828D0B3810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9BC-9FA2-4498-BE6E-65D7E4186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direct?v=-NbY7E9hKxk&amp;event=video_description&amp;q=https%3A%2F%2Fgithub.com%2Fjustmarkham%2Fpandas-videos&amp;redir_token=qc-s5DbNODf0eZcSJKcYl8KpCXV8MTU3NjY3MjkyN0AxNTc2NTg2NTI3" TargetMode="External"/><Relationship Id="rId3" Type="http://schemas.openxmlformats.org/officeDocument/2006/relationships/hyperlink" Target="https://www.youtube.com/playlist?list=PL5-da3qGB5ICCsgW1MxlZ0Hq8LL5U3u9y" TargetMode="External"/><Relationship Id="rId7" Type="http://schemas.openxmlformats.org/officeDocument/2006/relationships/hyperlink" Target="https://www.youtube.com/watch?v=qy0fDqoMJx8&amp;list=PL5-da3qGB5ICCsgW1MxlZ0Hq8LL5U3u9y" TargetMode="External"/><Relationship Id="rId2" Type="http://schemas.openxmlformats.org/officeDocument/2006/relationships/hyperlink" Target="https://www.youtube.com/watch?v=-NbY7E9hKx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0AWyzVMf54&amp;list=PL5-da3qGB5ICCsgW1MxlZ0Hq8LL5U3u9y" TargetMode="External"/><Relationship Id="rId11" Type="http://schemas.openxmlformats.org/officeDocument/2006/relationships/hyperlink" Target="https://www.youtube.com/watch?v=RlIiVeig3hc" TargetMode="External"/><Relationship Id="rId5" Type="http://schemas.openxmlformats.org/officeDocument/2006/relationships/hyperlink" Target="https://www.youtube.com/watch?v=wDYDYGyN_cw&amp;list=PL5-da3qGB5ICCsgW1MxlZ0Hq8LL5U3u9y" TargetMode="External"/><Relationship Id="rId10" Type="http://schemas.openxmlformats.org/officeDocument/2006/relationships/hyperlink" Target="https://www.youtube.com/redirect?v=-NbY7E9hKxk&amp;event=video_description&amp;q=https%3A%2F%2Fgithub.com%2Fpandas-dev%2Fpandas%2Fblob%2Fmaster%2Fdoc%2Fcheatsheet%2FPandas_Cheat_Sheet.pdf&amp;redir_token=qc-s5DbNODf0eZcSJKcYl8KpCXV8MTU3NjY3MjkyN0AxNTc2NTg2NTI3" TargetMode="External"/><Relationship Id="rId4" Type="http://schemas.openxmlformats.org/officeDocument/2006/relationships/hyperlink" Target="https://www.youtube.com/watch?v=yCgJGsg0Xa4&amp;list=PL5-da3qGB5ICCsgW1MxlZ0Hq8LL5U3u9y" TargetMode="External"/><Relationship Id="rId9" Type="http://schemas.openxmlformats.org/officeDocument/2006/relationships/hyperlink" Target="https://www.youtube.com/redirect?v=-NbY7E9hKxk&amp;event=video_description&amp;q=http%3A%2F%2Fpandas.pydata.org%2Fpandas-docs%2Fstable%2Fwhatsnew.html&amp;redir_token=qc-s5DbNODf0eZcSJKcYl8KpCXV8MTU3NjY3MjkyN0AxNTc2NTg2NTI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651" y="165189"/>
            <a:ext cx="49069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https://www.youtube.com/watch?v=-NbY7E9hKxk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9308" y="1422399"/>
            <a:ext cx="730596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My entire pandas video series: </a:t>
            </a:r>
            <a:r>
              <a:rPr lang="en-IN" dirty="0">
                <a:hlinkClick r:id="rId3"/>
              </a:rPr>
              <a:t>https://www.youtube.com/</a:t>
            </a:r>
            <a:r>
              <a:rPr lang="en-IN" dirty="0" err="1">
                <a:hlinkClick r:id="rId3"/>
              </a:rPr>
              <a:t>playlist?list</a:t>
            </a:r>
            <a:r>
              <a:rPr lang="en-IN" dirty="0">
                <a:hlinkClick r:id="rId3"/>
              </a:rPr>
              <a:t>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Working </a:t>
            </a:r>
            <a:r>
              <a:rPr lang="en-IN" dirty="0"/>
              <a:t>with dates and times: </a:t>
            </a:r>
            <a:r>
              <a:rPr lang="en-IN" dirty="0">
                <a:hlinkClick r:id="rId4"/>
              </a:rPr>
              <a:t>https://www.youtube.com/</a:t>
            </a:r>
            <a:r>
              <a:rPr lang="en-IN" dirty="0" err="1">
                <a:hlinkClick r:id="rId4"/>
              </a:rPr>
              <a:t>watch?v</a:t>
            </a:r>
            <a:r>
              <a:rPr lang="en-IN" dirty="0">
                <a:hlinkClick r:id="rId4"/>
              </a:rPr>
              <a:t>=</a:t>
            </a:r>
            <a:r>
              <a:rPr lang="en-IN" dirty="0" err="1">
                <a:hlinkClick r:id="rId4"/>
              </a:rPr>
              <a:t>yCgJG</a:t>
            </a:r>
            <a:r>
              <a:rPr lang="en-IN" dirty="0">
                <a:hlinkClick r:id="rId4"/>
              </a:rPr>
              <a:t>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Using </a:t>
            </a:r>
            <a:r>
              <a:rPr lang="en-IN" dirty="0"/>
              <a:t>the category data type: </a:t>
            </a:r>
            <a:r>
              <a:rPr lang="en-IN" dirty="0">
                <a:hlinkClick r:id="rId5"/>
              </a:rPr>
              <a:t>https://www.youtube.com/</a:t>
            </a:r>
            <a:r>
              <a:rPr lang="en-IN" dirty="0" err="1">
                <a:hlinkClick r:id="rId5"/>
              </a:rPr>
              <a:t>watch?v</a:t>
            </a:r>
            <a:r>
              <a:rPr lang="en-IN" dirty="0">
                <a:hlinkClick r:id="rId5"/>
              </a:rPr>
              <a:t>=</a:t>
            </a:r>
            <a:r>
              <a:rPr lang="en-IN" dirty="0" err="1">
                <a:hlinkClick r:id="rId5"/>
              </a:rPr>
              <a:t>wDYDY</a:t>
            </a:r>
            <a:r>
              <a:rPr lang="en-IN" dirty="0">
                <a:hlinkClick r:id="rId5"/>
              </a:rPr>
              <a:t>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Changing </a:t>
            </a:r>
            <a:r>
              <a:rPr lang="en-IN" dirty="0"/>
              <a:t>data types: </a:t>
            </a:r>
            <a:r>
              <a:rPr lang="en-IN" dirty="0">
                <a:hlinkClick r:id="rId6"/>
              </a:rPr>
              <a:t>https://www.youtube.com/</a:t>
            </a:r>
            <a:r>
              <a:rPr lang="en-IN" dirty="0" err="1">
                <a:hlinkClick r:id="rId6"/>
              </a:rPr>
              <a:t>watch?v</a:t>
            </a:r>
            <a:r>
              <a:rPr lang="en-IN" dirty="0">
                <a:hlinkClick r:id="rId6"/>
              </a:rPr>
              <a:t>=V0AWy...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Using </a:t>
            </a:r>
            <a:r>
              <a:rPr lang="en-IN" dirty="0" err="1"/>
              <a:t>groupby</a:t>
            </a:r>
            <a:r>
              <a:rPr lang="en-IN" dirty="0"/>
              <a:t>: </a:t>
            </a:r>
            <a:r>
              <a:rPr lang="en-IN" dirty="0">
                <a:hlinkClick r:id="rId7"/>
              </a:rPr>
              <a:t>https://www.youtube.com/</a:t>
            </a:r>
            <a:r>
              <a:rPr lang="en-IN" dirty="0" err="1">
                <a:hlinkClick r:id="rId7"/>
              </a:rPr>
              <a:t>watch?v</a:t>
            </a:r>
            <a:r>
              <a:rPr lang="en-IN" dirty="0">
                <a:hlinkClick r:id="rId7"/>
              </a:rPr>
              <a:t>=qy0fD...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== </a:t>
            </a:r>
            <a:r>
              <a:rPr lang="en-IN" dirty="0"/>
              <a:t>OTHER RESOURCES ==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Jupyter</a:t>
            </a:r>
            <a:r>
              <a:rPr lang="en-IN" dirty="0" smtClean="0"/>
              <a:t> </a:t>
            </a:r>
            <a:r>
              <a:rPr lang="en-IN" dirty="0"/>
              <a:t>notebook on GitHub: </a:t>
            </a:r>
            <a:r>
              <a:rPr lang="en-IN" dirty="0">
                <a:hlinkClick r:id="rId8"/>
              </a:rPr>
              <a:t>https://github.com/</a:t>
            </a:r>
            <a:r>
              <a:rPr lang="en-IN" dirty="0" err="1">
                <a:hlinkClick r:id="rId8"/>
              </a:rPr>
              <a:t>justmarkham</a:t>
            </a:r>
            <a:r>
              <a:rPr lang="en-IN" dirty="0">
                <a:hlinkClick r:id="rId8"/>
              </a:rPr>
              <a:t>/pandas...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pandas </a:t>
            </a:r>
            <a:r>
              <a:rPr lang="en-IN" dirty="0"/>
              <a:t>release notes: </a:t>
            </a:r>
            <a:r>
              <a:rPr lang="en-IN" dirty="0">
                <a:hlinkClick r:id="rId9"/>
              </a:rPr>
              <a:t>http://pandas.pydata.org/pandas-docs/...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pandas </a:t>
            </a:r>
            <a:r>
              <a:rPr lang="en-IN" dirty="0"/>
              <a:t>cheat sheet: </a:t>
            </a:r>
            <a:r>
              <a:rPr lang="en-IN" dirty="0">
                <a:hlinkClick r:id="rId10"/>
              </a:rPr>
              <a:t>https://github.com/pandas-dev/pandas/...</a:t>
            </a:r>
            <a:r>
              <a:rPr lang="en-IN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146" y="706049"/>
            <a:ext cx="9151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NEW FOR 2019: Learn my top 25 pandas tricks! </a:t>
            </a:r>
            <a:r>
              <a:rPr lang="en-IN" dirty="0">
                <a:hlinkClick r:id="rId11"/>
              </a:rPr>
              <a:t>https://www.youtube.com/watch?v=RlIiVeig3hc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1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" y="115165"/>
            <a:ext cx="11182638" cy="4824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71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" y="102898"/>
            <a:ext cx="10767579" cy="4509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3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177" r="880" b="33135"/>
          <a:stretch/>
        </p:blipFill>
        <p:spPr>
          <a:xfrm>
            <a:off x="83706" y="55420"/>
            <a:ext cx="6446404" cy="229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" y="2876720"/>
            <a:ext cx="7324725" cy="395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80" r="880" b="4207"/>
          <a:stretch/>
        </p:blipFill>
        <p:spPr>
          <a:xfrm>
            <a:off x="83706" y="2346040"/>
            <a:ext cx="5393872" cy="530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74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4" y="0"/>
            <a:ext cx="8171599" cy="4378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8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50" b="1461"/>
          <a:stretch/>
        </p:blipFill>
        <p:spPr>
          <a:xfrm>
            <a:off x="63644" y="64656"/>
            <a:ext cx="8905875" cy="4036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" y="4100947"/>
            <a:ext cx="6318683" cy="273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4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22"/>
          <a:stretch/>
        </p:blipFill>
        <p:spPr>
          <a:xfrm>
            <a:off x="105063" y="92363"/>
            <a:ext cx="11957628" cy="6021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23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" y="88900"/>
            <a:ext cx="8989695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292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2" y="88756"/>
            <a:ext cx="10683731" cy="6423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64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" y="60038"/>
            <a:ext cx="866775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989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1" y="76199"/>
            <a:ext cx="10688566" cy="4560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99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13</cp:revision>
  <dcterms:created xsi:type="dcterms:W3CDTF">2019-12-17T12:42:57Z</dcterms:created>
  <dcterms:modified xsi:type="dcterms:W3CDTF">2019-12-17T13:10:45Z</dcterms:modified>
</cp:coreProperties>
</file>