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95" r:id="rId22"/>
    <p:sldId id="296" r:id="rId23"/>
    <p:sldId id="297" r:id="rId24"/>
    <p:sldId id="288" r:id="rId25"/>
    <p:sldId id="290" r:id="rId26"/>
    <p:sldId id="291" r:id="rId27"/>
    <p:sldId id="292" r:id="rId28"/>
    <p:sldId id="293" r:id="rId29"/>
    <p:sldId id="294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9" r:id="rId41"/>
    <p:sldId id="261" r:id="rId42"/>
    <p:sldId id="262" r:id="rId43"/>
    <p:sldId id="260" r:id="rId44"/>
    <p:sldId id="259" r:id="rId45"/>
    <p:sldId id="257" r:id="rId46"/>
    <p:sldId id="25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AFF6-B8F1-4BFC-823D-C2E455762A7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3C41-21A1-4880-B72C-0514BF438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89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AFF6-B8F1-4BFC-823D-C2E455762A7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3C41-21A1-4880-B72C-0514BF438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73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AFF6-B8F1-4BFC-823D-C2E455762A7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3C41-21A1-4880-B72C-0514BF438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75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AFF6-B8F1-4BFC-823D-C2E455762A7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3C41-21A1-4880-B72C-0514BF438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6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AFF6-B8F1-4BFC-823D-C2E455762A7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3C41-21A1-4880-B72C-0514BF438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58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AFF6-B8F1-4BFC-823D-C2E455762A7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3C41-21A1-4880-B72C-0514BF438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22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AFF6-B8F1-4BFC-823D-C2E455762A7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3C41-21A1-4880-B72C-0514BF438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8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AFF6-B8F1-4BFC-823D-C2E455762A7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3C41-21A1-4880-B72C-0514BF438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18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AFF6-B8F1-4BFC-823D-C2E455762A7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3C41-21A1-4880-B72C-0514BF438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6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AFF6-B8F1-4BFC-823D-C2E455762A7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3C41-21A1-4880-B72C-0514BF438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1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AFF6-B8F1-4BFC-823D-C2E455762A7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3C41-21A1-4880-B72C-0514BF438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12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AFF6-B8F1-4BFC-823D-C2E455762A7D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93C41-21A1-4880-B72C-0514BF438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4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interview-questions/python-interview-question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db.com/chart/to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455" y="6132945"/>
            <a:ext cx="687066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600" dirty="0" smtClean="0">
                <a:hlinkClick r:id="rId2"/>
              </a:rPr>
              <a:t>https://www.edureka.co/blog/interview-questions/python-interview-questions/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7288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6" y="100012"/>
            <a:ext cx="7248525" cy="3609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6" y="3846080"/>
            <a:ext cx="6381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5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80" b="1340"/>
          <a:stretch/>
        </p:blipFill>
        <p:spPr>
          <a:xfrm>
            <a:off x="128442" y="85003"/>
            <a:ext cx="7696583" cy="6694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76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6" y="101311"/>
            <a:ext cx="8469838" cy="6576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5" y="106362"/>
            <a:ext cx="9108756" cy="62667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444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" y="78653"/>
            <a:ext cx="8591375" cy="66546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323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5" y="55416"/>
            <a:ext cx="8035345" cy="6734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97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3" y="54121"/>
            <a:ext cx="7286625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942" r="1059"/>
          <a:stretch/>
        </p:blipFill>
        <p:spPr>
          <a:xfrm>
            <a:off x="110833" y="1865841"/>
            <a:ext cx="7832439" cy="49425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849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" y="106506"/>
            <a:ext cx="8580698" cy="4105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537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4" y="93662"/>
            <a:ext cx="9195007" cy="6648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642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1" y="104919"/>
            <a:ext cx="8390804" cy="6591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911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06" b="15093"/>
          <a:stretch/>
        </p:blipFill>
        <p:spPr>
          <a:xfrm>
            <a:off x="73887" y="104775"/>
            <a:ext cx="7841677" cy="2130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4723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6" y="111846"/>
            <a:ext cx="8764155" cy="63770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093" y="1528472"/>
            <a:ext cx="6098597" cy="3141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3811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7" y="69239"/>
            <a:ext cx="9583829" cy="55926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6707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8974"/>
          <a:stretch/>
        </p:blipFill>
        <p:spPr>
          <a:xfrm>
            <a:off x="111123" y="83127"/>
            <a:ext cx="9559349" cy="37272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707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2358"/>
          <a:stretch/>
        </p:blipFill>
        <p:spPr>
          <a:xfrm>
            <a:off x="101888" y="147781"/>
            <a:ext cx="9291493" cy="5090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0008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0" y="114877"/>
            <a:ext cx="8806441" cy="5755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9331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5" y="132983"/>
            <a:ext cx="8346860" cy="66187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86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4" y="61337"/>
            <a:ext cx="7975165" cy="67450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334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5" y="0"/>
            <a:ext cx="712895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5591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7" y="68840"/>
            <a:ext cx="7267575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7" y="6383914"/>
            <a:ext cx="2295525" cy="352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467" y="1573019"/>
            <a:ext cx="11886587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6699"/>
                </a:solidFill>
                <a:latin typeface="Monaco"/>
              </a:rPr>
              <a:t>def</a:t>
            </a:r>
            <a:r>
              <a:rPr lang="en-US" altLang="en-US" sz="2800" dirty="0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bs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(a):&amp;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</a:t>
            </a:r>
            <a:r>
              <a:rPr lang="en-US" altLang="en-US" dirty="0">
                <a:solidFill>
                  <a:srgbClr val="008200"/>
                </a:solidFill>
                <a:latin typeface="Monaco"/>
              </a:rPr>
              <a:t># a = name of list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83E8C"/>
                </a:solidFill>
                <a:latin typeface="Monaco"/>
              </a:rPr>
              <a:t>  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b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=</a:t>
            </a:r>
            <a:r>
              <a:rPr lang="en-US" altLang="en-US" dirty="0" err="1">
                <a:solidFill>
                  <a:srgbClr val="FF1493"/>
                </a:solidFill>
                <a:latin typeface="Monaco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(a)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-</a:t>
            </a:r>
            <a:r>
              <a:rPr lang="en-US" altLang="en-US" dirty="0">
                <a:solidFill>
                  <a:srgbClr val="009900"/>
                </a:solidFill>
                <a:latin typeface="Monaco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&amp;nbsp;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</a:t>
            </a:r>
            <a:r>
              <a:rPr lang="en-US" altLang="en-US" dirty="0">
                <a:solidFill>
                  <a:srgbClr val="008200"/>
                </a:solidFill>
                <a:latin typeface="Monaco"/>
              </a:rPr>
              <a:t># minus 1 because we always compare 2 adjacent values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83E8C"/>
                </a:solidFill>
                <a:latin typeface="Monaco"/>
              </a:rPr>
              <a:t>  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83E8C"/>
                </a:solidFill>
                <a:latin typeface="Monaco"/>
              </a:rPr>
              <a:t>  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for</a:t>
            </a:r>
            <a:r>
              <a:rPr lang="en-US" altLang="en-US" sz="2800" dirty="0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x 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in</a:t>
            </a:r>
            <a:r>
              <a:rPr lang="en-US" altLang="en-US" sz="2800" dirty="0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dirty="0">
                <a:solidFill>
                  <a:srgbClr val="FF1493"/>
                </a:solidFill>
                <a:latin typeface="Monaco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(b):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83E8C"/>
                </a:solidFill>
                <a:latin typeface="Monaco"/>
              </a:rPr>
              <a:t>  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for</a:t>
            </a:r>
            <a:r>
              <a:rPr lang="en-US" altLang="en-US" sz="2800" dirty="0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y 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in</a:t>
            </a:r>
            <a:r>
              <a:rPr lang="en-US" altLang="en-US" sz="2800" dirty="0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dirty="0">
                <a:solidFill>
                  <a:srgbClr val="FF1493"/>
                </a:solidFill>
                <a:latin typeface="Monaco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(b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-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x):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83E8C"/>
                </a:solidFill>
                <a:latin typeface="Monaco"/>
              </a:rPr>
              <a:t>  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if</a:t>
            </a:r>
            <a:r>
              <a:rPr lang="en-US" altLang="en-US" sz="2800" dirty="0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a[y]&gt;a[y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+</a:t>
            </a:r>
            <a:r>
              <a:rPr lang="en-US" altLang="en-US" dirty="0">
                <a:solidFill>
                  <a:srgbClr val="009900"/>
                </a:solidFill>
                <a:latin typeface="Monaco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]: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83E8C"/>
                </a:solidFill>
                <a:latin typeface="Monaco"/>
              </a:rPr>
              <a:t>  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a[y],a[y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+</a:t>
            </a:r>
            <a:r>
              <a:rPr lang="en-US" altLang="en-US" dirty="0">
                <a:solidFill>
                  <a:srgbClr val="009900"/>
                </a:solidFill>
                <a:latin typeface="Monaco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]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a[y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+</a:t>
            </a:r>
            <a:r>
              <a:rPr lang="en-US" altLang="en-US" dirty="0">
                <a:solidFill>
                  <a:srgbClr val="009900"/>
                </a:solidFill>
                <a:latin typeface="Monaco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],a[y]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E83E8C"/>
                </a:solidFill>
                <a:latin typeface="Monaco"/>
              </a:rPr>
              <a:t>  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&amp;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nbsp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; 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return</a:t>
            </a:r>
            <a:r>
              <a:rPr lang="en-US" altLang="en-US" sz="2800" dirty="0">
                <a:solidFill>
                  <a:srgbClr val="FFFFFF"/>
                </a:solidFill>
                <a:latin typeface="Monac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a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Monaco"/>
              </a:rPr>
              <a:t>a</a:t>
            </a:r>
            <a:r>
              <a:rPr lang="en-US" altLang="en-US" b="1" dirty="0">
                <a:solidFill>
                  <a:srgbClr val="006699"/>
                </a:solidFill>
                <a:latin typeface="Monaco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[</a:t>
            </a:r>
            <a:r>
              <a:rPr lang="en-US" altLang="en-US" dirty="0">
                <a:solidFill>
                  <a:srgbClr val="009900"/>
                </a:solidFill>
                <a:latin typeface="Monaco"/>
              </a:rPr>
              <a:t>32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altLang="en-US" dirty="0">
                <a:solidFill>
                  <a:srgbClr val="009900"/>
                </a:solidFill>
                <a:latin typeface="Monaco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altLang="en-US" dirty="0">
                <a:solidFill>
                  <a:srgbClr val="009900"/>
                </a:solidFill>
                <a:latin typeface="Monaco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altLang="en-US" dirty="0">
                <a:solidFill>
                  <a:srgbClr val="009900"/>
                </a:solidFill>
                <a:latin typeface="Monaco"/>
              </a:rPr>
              <a:t>6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altLang="en-US" dirty="0">
                <a:solidFill>
                  <a:srgbClr val="009900"/>
                </a:solidFill>
                <a:latin typeface="Monaco"/>
              </a:rPr>
              <a:t>7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altLang="en-US" dirty="0">
                <a:solidFill>
                  <a:srgbClr val="009900"/>
                </a:solidFill>
                <a:latin typeface="Monaco"/>
              </a:rPr>
              <a:t>54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altLang="en-US" dirty="0">
                <a:solidFill>
                  <a:srgbClr val="009900"/>
                </a:solidFill>
                <a:latin typeface="Monaco"/>
              </a:rPr>
              <a:t>87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]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bs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(a)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582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8" y="143885"/>
            <a:ext cx="5158875" cy="43172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634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1" y="115165"/>
            <a:ext cx="9108894" cy="5860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2948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104376"/>
            <a:ext cx="16083698" cy="637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Q67. Write a program to produce Fibonacci series in Python.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Enter number of terms </a:t>
            </a:r>
            <a:r>
              <a:rPr lang="en-US" altLang="en-US" sz="1600" dirty="0" err="1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needed&amp;nbsp</a:t>
            </a:r>
            <a:r>
              <a:rPr lang="en-US" altLang="en-US" sz="1600" dirty="0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;#0,1,1,2,3,5....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1600" dirty="0" err="1">
                <a:solidFill>
                  <a:srgbClr val="FF14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600" dirty="0">
                <a:solidFill>
                  <a:srgbClr val="FF14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"Enter the terms"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16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&amp;nbsp;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altLang="en-US" sz="1600" dirty="0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#first element of series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16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&amp;nbsp;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altLang="en-US" sz="1600" dirty="0">
                <a:solidFill>
                  <a:srgbClr val="008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#second element of series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en-US"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a&lt;</a:t>
            </a:r>
            <a:r>
              <a:rPr lang="en-US" alt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16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3E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altLang="en-US" sz="1600" dirty="0">
                <a:solidFill>
                  <a:srgbClr val="FF14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("The requested series </a:t>
            </a:r>
            <a:r>
              <a:rPr lang="en-US" alt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",f)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3E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altLang="en-US" sz="1600" dirty="0">
                <a:solidFill>
                  <a:srgbClr val="FF14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f,s,end</a:t>
            </a:r>
            <a:r>
              <a:rPr lang="en-US" alt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"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3E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en-US"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alt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en-US"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solidFill>
                  <a:srgbClr val="FF14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6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,a):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3E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altLang="en-US" sz="1600" dirty="0">
                <a:solidFill>
                  <a:srgbClr val="FF14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n-US" alt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en-US" sz="1600" b="1" dirty="0" err="1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s&amp;nbsp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  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3E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altLang="en-US" sz="1600" dirty="0">
                <a:solidFill>
                  <a:srgbClr val="FF14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600" dirty="0" err="1">
                <a:solidFill>
                  <a:srgbClr val="FF14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,end</a:t>
            </a:r>
            <a:r>
              <a:rPr lang="en-US" alt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1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"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3E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f</a:t>
            </a:r>
            <a:r>
              <a:rPr lang="en-US" alt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3E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&amp;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nbsp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s</a:t>
            </a:r>
            <a:r>
              <a:rPr lang="en-US" alt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1600" dirty="0">
                <a:solidFill>
                  <a:srgbClr val="FF14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1600" b="1" dirty="0">
                <a:solidFill>
                  <a:srgbClr val="00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</a:t>
            </a:r>
            <a:r>
              <a:rPr lang="en-US" alt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/>
              <a:t>Output:</a:t>
            </a:r>
            <a:r>
              <a:rPr lang="en-IN" dirty="0"/>
              <a:t> Enter the terms 5 0 1 1 2 3</a:t>
            </a: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45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0" y="130463"/>
            <a:ext cx="6522982" cy="6556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5807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8" y="137535"/>
            <a:ext cx="9240438" cy="5302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2164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8" y="136814"/>
            <a:ext cx="7391400" cy="3924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6849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3" y="97559"/>
            <a:ext cx="6879022" cy="6691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8243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2" y="96116"/>
            <a:ext cx="7248525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0077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39256"/>
            <a:ext cx="7315200" cy="678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4150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2" y="95971"/>
            <a:ext cx="9023062" cy="6335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7310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1" y="82116"/>
            <a:ext cx="7286625" cy="2962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6651" y="3044391"/>
            <a:ext cx="6906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So the data itself is not stored client side. This is nice from a security perspective.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0" y="3658034"/>
            <a:ext cx="8639813" cy="26871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1840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2" y="92364"/>
            <a:ext cx="8836659" cy="45904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866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2" y="150955"/>
            <a:ext cx="8927556" cy="65915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7437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157019"/>
            <a:ext cx="11914909" cy="6478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400" b="1" dirty="0">
                <a:solidFill>
                  <a:srgbClr val="4A4A4A"/>
                </a:solidFill>
                <a:latin typeface="Open Sans"/>
              </a:rPr>
              <a:t>Q84. You are required to scrap data from IMDb top 250 movies page. It should only have fields movie name, year, and rating.</a:t>
            </a:r>
            <a:endParaRPr lang="en-IN" sz="1400" dirty="0">
              <a:solidFill>
                <a:srgbClr val="4A4A4A"/>
              </a:solidFill>
              <a:latin typeface="Open Sans"/>
            </a:endParaRPr>
          </a:p>
          <a:p>
            <a:pPr algn="just">
              <a:lnSpc>
                <a:spcPct val="150000"/>
              </a:lnSpc>
            </a:pPr>
            <a:r>
              <a:rPr lang="en-IN" sz="1200" b="1" dirty="0" err="1">
                <a:solidFill>
                  <a:srgbClr val="4A4A4A"/>
                </a:solidFill>
                <a:latin typeface="Open Sans"/>
              </a:rPr>
              <a:t>Ans</a:t>
            </a:r>
            <a:r>
              <a:rPr lang="en-IN" sz="1200" b="1" dirty="0">
                <a:solidFill>
                  <a:srgbClr val="4A4A4A"/>
                </a:solidFill>
                <a:latin typeface="Open Sans"/>
              </a:rPr>
              <a:t>:</a:t>
            </a:r>
            <a:r>
              <a:rPr lang="en-IN" sz="1200" dirty="0">
                <a:solidFill>
                  <a:srgbClr val="4A4A4A"/>
                </a:solidFill>
                <a:latin typeface="Open Sans"/>
              </a:rPr>
              <a:t> We will use the following lines of code: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 smtClean="0">
              <a:solidFill>
                <a:srgbClr val="0066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en-US" sz="12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bs4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en-US" sz="12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endParaRPr lang="en-US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en-US" sz="12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http://www.imdb.com/chart/top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soup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response.text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soup.findChildren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FF1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FF1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movie.find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'td'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{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'class'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titleColumn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).find(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'a'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).contents[</a:t>
            </a:r>
            <a:r>
              <a:rPr lang="en-US" altLang="en-US" sz="12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movie.find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'td'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{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'class'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titleColumn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).find(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'span'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{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'class'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secondaryInfo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}).contents[</a:t>
            </a:r>
            <a:r>
              <a:rPr lang="en-US" altLang="en-US" sz="12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movie.find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'td'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{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'class'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ratingColumn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imdbRating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).find(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'strong'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).contents[</a:t>
            </a:r>
            <a:r>
              <a:rPr lang="en-US" altLang="en-US" sz="12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- '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'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'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FF1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(row)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/>
              <a:t>The above code will help scrap data from IMDb’s top 250 list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15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" y="109826"/>
            <a:ext cx="8870806" cy="65920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0841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" y="83848"/>
            <a:ext cx="7529224" cy="2858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9211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3" y="149225"/>
            <a:ext cx="9353178" cy="5521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1519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4" y="4544292"/>
            <a:ext cx="5281565" cy="221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3" y="108383"/>
            <a:ext cx="5281565" cy="20718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20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9" y="77931"/>
            <a:ext cx="9121632" cy="6655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346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5" y="108094"/>
            <a:ext cx="6034895" cy="2330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582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" y="112279"/>
            <a:ext cx="9370320" cy="6353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585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7" y="96981"/>
            <a:ext cx="9485838" cy="6174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21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1" y="94239"/>
            <a:ext cx="7520565" cy="6688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764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7" y="76921"/>
            <a:ext cx="9150780" cy="4929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031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0" y="128299"/>
            <a:ext cx="8876574" cy="6605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872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271</Words>
  <Application>Microsoft Office PowerPoint</Application>
  <PresentationFormat>Widescreen</PresentationFormat>
  <Paragraphs>53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Monaco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Anuganti</dc:creator>
  <cp:lastModifiedBy>Suresh Anuganti</cp:lastModifiedBy>
  <cp:revision>18</cp:revision>
  <dcterms:created xsi:type="dcterms:W3CDTF">2019-12-04T11:57:20Z</dcterms:created>
  <dcterms:modified xsi:type="dcterms:W3CDTF">2019-12-05T07:16:02Z</dcterms:modified>
</cp:coreProperties>
</file>