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6588-F1F4-47FC-B55A-5221AFCE27B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BAD8-C55F-4BD9-9F49-B840CCD9B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chbeamers.com/python-interview-questions-experience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977" y="6110654"/>
            <a:ext cx="7129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https://www.techbeamers.com/python-interview-questions-experienced/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309" b="13371"/>
          <a:stretch/>
        </p:blipFill>
        <p:spPr>
          <a:xfrm>
            <a:off x="126856" y="1692372"/>
            <a:ext cx="5220999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56" y="2279391"/>
            <a:ext cx="7700097" cy="635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" y="3174423"/>
            <a:ext cx="463867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56" y="833138"/>
            <a:ext cx="741997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23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4" y="76921"/>
            <a:ext cx="8117119" cy="6684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826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" y="130174"/>
            <a:ext cx="8834276" cy="6520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15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6" y="121371"/>
            <a:ext cx="6973305" cy="3961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15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910"/>
          <a:stretch/>
        </p:blipFill>
        <p:spPr>
          <a:xfrm>
            <a:off x="96694" y="70428"/>
            <a:ext cx="8707353" cy="3023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5" y="3185425"/>
            <a:ext cx="7652614" cy="3605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12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120"/>
          <a:stretch/>
        </p:blipFill>
        <p:spPr>
          <a:xfrm>
            <a:off x="66677" y="61770"/>
            <a:ext cx="8809468" cy="3522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" y="3632709"/>
            <a:ext cx="8689396" cy="3168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5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5" y="54555"/>
            <a:ext cx="8774690" cy="16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5" y="1755927"/>
            <a:ext cx="4535200" cy="1935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9356"/>
          <a:stretch/>
        </p:blipFill>
        <p:spPr>
          <a:xfrm>
            <a:off x="101454" y="3749572"/>
            <a:ext cx="3851709" cy="1293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7768"/>
          <a:stretch/>
        </p:blipFill>
        <p:spPr>
          <a:xfrm>
            <a:off x="101454" y="5109182"/>
            <a:ext cx="4876946" cy="1650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360" y="1755927"/>
            <a:ext cx="4188005" cy="978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359" y="2941507"/>
            <a:ext cx="6633731" cy="99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94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7" y="66530"/>
            <a:ext cx="6439081" cy="2287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" y="2354409"/>
            <a:ext cx="763905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0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5" y="111846"/>
            <a:ext cx="8632069" cy="6649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23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" y="171883"/>
            <a:ext cx="9299287" cy="5908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68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" y="141142"/>
            <a:ext cx="8978869" cy="590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5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5" y="73888"/>
            <a:ext cx="7562850" cy="7105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98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7</cp:revision>
  <dcterms:created xsi:type="dcterms:W3CDTF">2019-12-05T07:17:27Z</dcterms:created>
  <dcterms:modified xsi:type="dcterms:W3CDTF">2019-12-05T09:58:02Z</dcterms:modified>
</cp:coreProperties>
</file>