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D0A0-F92E-4914-B2F2-AD405F584FB2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E480-443C-45BB-81A4-C58364E86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81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D0A0-F92E-4914-B2F2-AD405F584FB2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E480-443C-45BB-81A4-C58364E86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16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D0A0-F92E-4914-B2F2-AD405F584FB2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E480-443C-45BB-81A4-C58364E86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57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D0A0-F92E-4914-B2F2-AD405F584FB2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E480-443C-45BB-81A4-C58364E86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24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D0A0-F92E-4914-B2F2-AD405F584FB2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E480-443C-45BB-81A4-C58364E86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99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D0A0-F92E-4914-B2F2-AD405F584FB2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E480-443C-45BB-81A4-C58364E86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13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D0A0-F92E-4914-B2F2-AD405F584FB2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E480-443C-45BB-81A4-C58364E86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11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D0A0-F92E-4914-B2F2-AD405F584FB2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E480-443C-45BB-81A4-C58364E86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15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D0A0-F92E-4914-B2F2-AD405F584FB2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E480-443C-45BB-81A4-C58364E86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67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D0A0-F92E-4914-B2F2-AD405F584FB2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E480-443C-45BB-81A4-C58364E86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01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D0A0-F92E-4914-B2F2-AD405F584FB2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E480-443C-45BB-81A4-C58364E86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34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0D0A0-F92E-4914-B2F2-AD405F584FB2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7E480-443C-45BB-81A4-C58364E862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8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ftwaretestinghelp.com/python/python-interview-question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822" y="6241119"/>
            <a:ext cx="73186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hlinkClick r:id="rId2"/>
              </a:rPr>
              <a:t>https://www.softwaretestinghelp.com/python/python-interview-questions/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9028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48" y="126855"/>
            <a:ext cx="6276975" cy="2447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677" y="126855"/>
            <a:ext cx="7353300" cy="6334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3628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29350" cy="6924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4298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3" y="101599"/>
            <a:ext cx="6333835" cy="66707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5640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66" y="83993"/>
            <a:ext cx="7396085" cy="66493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8412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4" y="92362"/>
            <a:ext cx="7860434" cy="66966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0591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3" y="99146"/>
            <a:ext cx="9508692" cy="63597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385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78" y="157739"/>
            <a:ext cx="9862391" cy="56149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347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8" y="122094"/>
            <a:ext cx="8839777" cy="66183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992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1" y="130319"/>
            <a:ext cx="8268747" cy="65660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988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5" y="98424"/>
            <a:ext cx="8301113" cy="66625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582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9" y="104486"/>
            <a:ext cx="8892704" cy="65549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67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44" y="89621"/>
            <a:ext cx="8793770" cy="65697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7680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6" y="91641"/>
            <a:ext cx="8184285" cy="6109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6" y="927821"/>
            <a:ext cx="8463017" cy="51866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715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5" y="74324"/>
            <a:ext cx="6979083" cy="67449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3224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</Words>
  <Application>Microsoft Office PowerPoint</Application>
  <PresentationFormat>Widescreen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VolvoIT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Anuganti</dc:creator>
  <cp:lastModifiedBy>Suresh Anuganti</cp:lastModifiedBy>
  <cp:revision>4</cp:revision>
  <dcterms:created xsi:type="dcterms:W3CDTF">2019-12-05T09:59:06Z</dcterms:created>
  <dcterms:modified xsi:type="dcterms:W3CDTF">2019-12-05T13:14:33Z</dcterms:modified>
</cp:coreProperties>
</file>