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4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5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4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7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2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6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5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1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3298-CEDA-454F-B548-82102FADF48F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3A11A-6EA9-446D-8F43-9606CCBAA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CMBILKngP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238" y="395654"/>
            <a:ext cx="5023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https://www.youtube.com/watch?v=cCMBILKngPM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9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92" t="1747" r="719" b="1082"/>
          <a:stretch/>
        </p:blipFill>
        <p:spPr>
          <a:xfrm>
            <a:off x="83129" y="101601"/>
            <a:ext cx="12010321" cy="5929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065818" y="3500581"/>
            <a:ext cx="325050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If </a:t>
            </a:r>
            <a:r>
              <a:rPr lang="en-IN" b="1" dirty="0" smtClean="0"/>
              <a:t>value presents</a:t>
            </a:r>
            <a:r>
              <a:rPr lang="en-IN" dirty="0" smtClean="0"/>
              <a:t>, prints as </a:t>
            </a:r>
            <a:r>
              <a:rPr lang="en-IN" b="1" dirty="0" smtClean="0"/>
              <a:t>FALSE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b="1" dirty="0" smtClean="0"/>
              <a:t>Otherwise</a:t>
            </a:r>
            <a:r>
              <a:rPr lang="en-IN" dirty="0" smtClean="0"/>
              <a:t>, prints as </a:t>
            </a:r>
            <a:r>
              <a:rPr lang="en-IN" b="1" dirty="0" smtClean="0"/>
              <a:t>TRUE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557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5" t="21486" r="486"/>
          <a:stretch/>
        </p:blipFill>
        <p:spPr>
          <a:xfrm>
            <a:off x="110837" y="83127"/>
            <a:ext cx="10169236" cy="6675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9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37" r="1687" b="1754"/>
          <a:stretch/>
        </p:blipFill>
        <p:spPr>
          <a:xfrm>
            <a:off x="73890" y="80674"/>
            <a:ext cx="7703128" cy="6696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632364" y="1708727"/>
            <a:ext cx="2789381" cy="7296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58984" y="6142182"/>
            <a:ext cx="378690" cy="2586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7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55" t="849" b="642"/>
          <a:stretch/>
        </p:blipFill>
        <p:spPr>
          <a:xfrm>
            <a:off x="92363" y="73891"/>
            <a:ext cx="6446981" cy="6696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25965" y="2096655"/>
            <a:ext cx="2392218" cy="443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48147" y="5283199"/>
            <a:ext cx="1006762" cy="14870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9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5" t="864" r="2782"/>
          <a:stretch/>
        </p:blipFill>
        <p:spPr>
          <a:xfrm>
            <a:off x="64657" y="55419"/>
            <a:ext cx="5070762" cy="6733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35202" y="2650835"/>
            <a:ext cx="1801089" cy="618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74256" y="6068291"/>
            <a:ext cx="1717962" cy="3786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4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12</cp:revision>
  <dcterms:created xsi:type="dcterms:W3CDTF">2019-12-18T05:53:08Z</dcterms:created>
  <dcterms:modified xsi:type="dcterms:W3CDTF">2019-12-18T06:13:58Z</dcterms:modified>
</cp:coreProperties>
</file>