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1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6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3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4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7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0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43A5-9628-4B62-95CE-F8155BB63610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1BD44-47FA-4984-B5A5-23961598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0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DYDYGyN_cw&amp;list=PL5-da3qGB5ICCsgW1MxlZ0Hq8LL5U3u9y" TargetMode="External"/><Relationship Id="rId3" Type="http://schemas.openxmlformats.org/officeDocument/2006/relationships/hyperlink" Target="https://www.youtube.com/playlist?list=PL5-da3qGB5ICCsgW1MxlZ0Hq8LL5U3u9y" TargetMode="External"/><Relationship Id="rId7" Type="http://schemas.openxmlformats.org/officeDocument/2006/relationships/hyperlink" Target="https://www.youtube.com/watch?v=0uBirYFhizE&amp;list=PL5-da3qGB5ICCsgW1MxlZ0Hq8LL5U3u9y" TargetMode="External"/><Relationship Id="rId2" Type="http://schemas.openxmlformats.org/officeDocument/2006/relationships/hyperlink" Target="https://www.youtube.com/watch?v=te5JrSCW-LY&amp;list=PL5-da3qGB5ICCsgW1MxlZ0Hq8LL5U3u9y&amp;index=3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gnUKkS964WQ&amp;list=PL5-da3qGB5ICCsgW1MxlZ0Hq8LL5U3u9y" TargetMode="External"/><Relationship Id="rId5" Type="http://schemas.openxmlformats.org/officeDocument/2006/relationships/hyperlink" Target="https://www.youtube.com/watch?v=fCMrO_VzeL8&amp;list=PL5-da3qGB5ICCsgW1MxlZ0Hq8LL5U3u9y" TargetMode="External"/><Relationship Id="rId10" Type="http://schemas.openxmlformats.org/officeDocument/2006/relationships/hyperlink" Target="https://www.youtube.com/redirect?q=http%3A%2F%2Fpandas.pydata.org%2Fpandas-docs%2Fstable%2Fwhatsnew.html&amp;event=video_description&amp;v=te5JrSCW-LY&amp;redir_token=tWI6UxY41cKvbr7OWuRaVoDNj098MTU3NjY2OTg3M0AxNTc2NTgzNDcz" TargetMode="External"/><Relationship Id="rId4" Type="http://schemas.openxmlformats.org/officeDocument/2006/relationships/hyperlink" Target="https://www.youtube.com/watch?v=xvpNA7bC8cs&amp;list=PL5-da3qGB5ICCsgW1MxlZ0Hq8LL5U3u9y" TargetMode="External"/><Relationship Id="rId9" Type="http://schemas.openxmlformats.org/officeDocument/2006/relationships/hyperlink" Target="https://www.youtube.com/redirect?q=https%3A%2F%2Fgithub.com%2Fjustmarkham%2Fpandas-videos&amp;event=video_description&amp;v=te5JrSCW-LY&amp;redir_token=tWI6UxY41cKvbr7OWuRaVoDNj098MTU3NjY2OTg3M0AxNTc2NTgzNDcz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3369" y="245296"/>
            <a:ext cx="10340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2"/>
              </a:rPr>
              <a:t>https://www.youtube.com/watch?v=te5JrSCW-LY&amp;list=PL5-da3qGB5ICCsgW1MxlZ0Hq8LL5U3u9y&amp;index=34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655" y="1228436"/>
            <a:ext cx="6530109" cy="3747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My entire pandas video series: </a:t>
            </a:r>
            <a:r>
              <a:rPr lang="en-IN" sz="1600" dirty="0">
                <a:hlinkClick r:id="rId3"/>
              </a:rPr>
              <a:t>https://www.youtube.com/</a:t>
            </a:r>
            <a:r>
              <a:rPr lang="en-IN" sz="1600" dirty="0" err="1">
                <a:hlinkClick r:id="rId3"/>
              </a:rPr>
              <a:t>playlist?list</a:t>
            </a:r>
            <a:r>
              <a:rPr lang="en-IN" sz="1600" dirty="0">
                <a:hlinkClick r:id="rId3"/>
              </a:rPr>
              <a:t>...</a:t>
            </a:r>
            <a:r>
              <a:rPr lang="en-IN" sz="1600" dirty="0"/>
              <a:t> 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Selecting </a:t>
            </a:r>
            <a:r>
              <a:rPr lang="en-IN" sz="1600" dirty="0"/>
              <a:t>with </a:t>
            </a:r>
            <a:r>
              <a:rPr lang="en-IN" sz="1600" dirty="0" err="1"/>
              <a:t>loc</a:t>
            </a:r>
            <a:r>
              <a:rPr lang="en-IN" sz="1600" dirty="0"/>
              <a:t> and </a:t>
            </a:r>
            <a:r>
              <a:rPr lang="en-IN" sz="1600" dirty="0" err="1"/>
              <a:t>iloc</a:t>
            </a:r>
            <a:r>
              <a:rPr lang="en-IN" sz="1600" dirty="0"/>
              <a:t>: </a:t>
            </a:r>
            <a:r>
              <a:rPr lang="en-IN" sz="1600" dirty="0">
                <a:hlinkClick r:id="rId4"/>
              </a:rPr>
              <a:t>https://www.youtube.com/</a:t>
            </a:r>
            <a:r>
              <a:rPr lang="en-IN" sz="1600" dirty="0" err="1">
                <a:hlinkClick r:id="rId4"/>
              </a:rPr>
              <a:t>watch?v</a:t>
            </a:r>
            <a:r>
              <a:rPr lang="en-IN" sz="1600" dirty="0">
                <a:hlinkClick r:id="rId4"/>
              </a:rPr>
              <a:t>=</a:t>
            </a:r>
            <a:r>
              <a:rPr lang="en-IN" sz="1600" dirty="0" err="1">
                <a:hlinkClick r:id="rId4"/>
              </a:rPr>
              <a:t>xvpNA</a:t>
            </a:r>
            <a:r>
              <a:rPr lang="en-IN" sz="1600" dirty="0">
                <a:hlinkClick r:id="rId4"/>
              </a:rPr>
              <a:t>...</a:t>
            </a:r>
            <a:r>
              <a:rPr lang="en-IN" sz="1600" dirty="0"/>
              <a:t> 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Handling </a:t>
            </a:r>
            <a:r>
              <a:rPr lang="en-IN" sz="1600" dirty="0"/>
              <a:t>missing values: </a:t>
            </a:r>
            <a:r>
              <a:rPr lang="en-IN" sz="1600" dirty="0">
                <a:hlinkClick r:id="rId5"/>
              </a:rPr>
              <a:t>https://www.youtube.com/</a:t>
            </a:r>
            <a:r>
              <a:rPr lang="en-IN" sz="1600" dirty="0" err="1">
                <a:hlinkClick r:id="rId5"/>
              </a:rPr>
              <a:t>watch?v</a:t>
            </a:r>
            <a:r>
              <a:rPr lang="en-IN" sz="1600" dirty="0">
                <a:hlinkClick r:id="rId5"/>
              </a:rPr>
              <a:t>=</a:t>
            </a:r>
            <a:r>
              <a:rPr lang="en-IN" sz="1600" dirty="0" err="1">
                <a:hlinkClick r:id="rId5"/>
              </a:rPr>
              <a:t>fCMrO</a:t>
            </a:r>
            <a:r>
              <a:rPr lang="en-IN" sz="1600" dirty="0">
                <a:hlinkClick r:id="rId5"/>
              </a:rPr>
              <a:t>...</a:t>
            </a:r>
            <a:r>
              <a:rPr lang="en-IN" sz="1600" dirty="0"/>
              <a:t> 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Removing </a:t>
            </a:r>
            <a:r>
              <a:rPr lang="en-IN" sz="1600" dirty="0"/>
              <a:t>rows or columns: </a:t>
            </a:r>
            <a:r>
              <a:rPr lang="en-IN" sz="1600" dirty="0">
                <a:hlinkClick r:id="rId6"/>
              </a:rPr>
              <a:t>https://www.youtube.com/</a:t>
            </a:r>
            <a:r>
              <a:rPr lang="en-IN" sz="1600" dirty="0" err="1">
                <a:hlinkClick r:id="rId6"/>
              </a:rPr>
              <a:t>watch?v</a:t>
            </a:r>
            <a:r>
              <a:rPr lang="en-IN" sz="1600" dirty="0">
                <a:hlinkClick r:id="rId6"/>
              </a:rPr>
              <a:t>=</a:t>
            </a:r>
            <a:r>
              <a:rPr lang="en-IN" sz="1600" dirty="0" err="1">
                <a:hlinkClick r:id="rId6"/>
              </a:rPr>
              <a:t>gnUKk</a:t>
            </a:r>
            <a:r>
              <a:rPr lang="en-IN" sz="1600" dirty="0">
                <a:hlinkClick r:id="rId6"/>
              </a:rPr>
              <a:t>...</a:t>
            </a:r>
            <a:r>
              <a:rPr lang="en-IN" sz="1600" dirty="0"/>
              <a:t> 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Renaming </a:t>
            </a:r>
            <a:r>
              <a:rPr lang="en-IN" sz="1600" dirty="0"/>
              <a:t>columns: </a:t>
            </a:r>
            <a:r>
              <a:rPr lang="en-IN" sz="1600" dirty="0">
                <a:hlinkClick r:id="rId7"/>
              </a:rPr>
              <a:t>https://www.youtube.com/</a:t>
            </a:r>
            <a:r>
              <a:rPr lang="en-IN" sz="1600" dirty="0" err="1">
                <a:hlinkClick r:id="rId7"/>
              </a:rPr>
              <a:t>watch?v</a:t>
            </a:r>
            <a:r>
              <a:rPr lang="en-IN" sz="1600" dirty="0">
                <a:hlinkClick r:id="rId7"/>
              </a:rPr>
              <a:t>=0uBir...</a:t>
            </a:r>
            <a:r>
              <a:rPr lang="en-IN" sz="1600" dirty="0"/>
              <a:t> 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Using </a:t>
            </a:r>
            <a:r>
              <a:rPr lang="en-IN" sz="1600" dirty="0"/>
              <a:t>the category data type: </a:t>
            </a:r>
            <a:r>
              <a:rPr lang="en-IN" sz="1600" dirty="0">
                <a:hlinkClick r:id="rId8"/>
              </a:rPr>
              <a:t>https://www.youtube.com/</a:t>
            </a:r>
            <a:r>
              <a:rPr lang="en-IN" sz="1600" dirty="0" err="1">
                <a:hlinkClick r:id="rId8"/>
              </a:rPr>
              <a:t>watch?v</a:t>
            </a:r>
            <a:r>
              <a:rPr lang="en-IN" sz="1600" dirty="0">
                <a:hlinkClick r:id="rId8"/>
              </a:rPr>
              <a:t>=</a:t>
            </a:r>
            <a:r>
              <a:rPr lang="en-IN" sz="1600" dirty="0" err="1">
                <a:hlinkClick r:id="rId8"/>
              </a:rPr>
              <a:t>wDYDY</a:t>
            </a:r>
            <a:r>
              <a:rPr lang="en-IN" sz="1600" dirty="0">
                <a:hlinkClick r:id="rId8"/>
              </a:rPr>
              <a:t>...</a:t>
            </a:r>
            <a:r>
              <a:rPr lang="en-IN" sz="1600" dirty="0"/>
              <a:t> </a:t>
            </a:r>
            <a:endParaRPr lang="en-IN" sz="1600" dirty="0" smtClean="0"/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 smtClean="0"/>
              <a:t>== </a:t>
            </a:r>
            <a:r>
              <a:rPr lang="en-IN" sz="1600" dirty="0"/>
              <a:t>OTHER RESOURCES == 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err="1" smtClean="0"/>
              <a:t>Jupyter</a:t>
            </a:r>
            <a:r>
              <a:rPr lang="en-IN" sz="1600" dirty="0" smtClean="0"/>
              <a:t> </a:t>
            </a:r>
            <a:r>
              <a:rPr lang="en-IN" sz="1600" dirty="0"/>
              <a:t>notebook on GitHub: </a:t>
            </a:r>
            <a:r>
              <a:rPr lang="en-IN" sz="1600" dirty="0">
                <a:hlinkClick r:id="rId9"/>
              </a:rPr>
              <a:t>https://github.com/</a:t>
            </a:r>
            <a:r>
              <a:rPr lang="en-IN" sz="1600" dirty="0" err="1">
                <a:hlinkClick r:id="rId9"/>
              </a:rPr>
              <a:t>justmarkham</a:t>
            </a:r>
            <a:r>
              <a:rPr lang="en-IN" sz="1600" dirty="0">
                <a:hlinkClick r:id="rId9"/>
              </a:rPr>
              <a:t>/pandas...</a:t>
            </a:r>
            <a:r>
              <a:rPr lang="en-IN" sz="1600" dirty="0"/>
              <a:t> 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pandas </a:t>
            </a:r>
            <a:r>
              <a:rPr lang="en-IN" sz="1600" dirty="0"/>
              <a:t>release notes: </a:t>
            </a:r>
            <a:r>
              <a:rPr lang="en-IN" sz="1600" dirty="0">
                <a:hlinkClick r:id="rId10"/>
              </a:rPr>
              <a:t>http://pandas.pydata.org/pandas-docs/...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6384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9" y="105063"/>
            <a:ext cx="9091443" cy="44946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13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0" y="76921"/>
            <a:ext cx="8045018" cy="6699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99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017" b="2735"/>
          <a:stretch/>
        </p:blipFill>
        <p:spPr>
          <a:xfrm>
            <a:off x="228744" y="129309"/>
            <a:ext cx="6543675" cy="3066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" y="3393499"/>
            <a:ext cx="6543675" cy="3386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80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5" y="48060"/>
            <a:ext cx="7675563" cy="3717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5" y="3830784"/>
            <a:ext cx="8315325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083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119351"/>
            <a:ext cx="815340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20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" y="93373"/>
            <a:ext cx="9848850" cy="404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608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9" y="65233"/>
            <a:ext cx="11916173" cy="3324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9" y="3462406"/>
            <a:ext cx="11767131" cy="32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1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6" y="96259"/>
            <a:ext cx="8982075" cy="3857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726" y="4165600"/>
            <a:ext cx="115106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Deprecated : you should stop using this we officially want to stop using this function &amp; in future we probably take this function away &amp; no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                longer able to use it &amp; this is the transition period.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5008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" y="89766"/>
            <a:ext cx="9806709" cy="6336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310908" y="5532582"/>
            <a:ext cx="220348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iloc</a:t>
            </a:r>
            <a:r>
              <a:rPr lang="en-US" dirty="0" smtClean="0"/>
              <a:t> : Integer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55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1" y="78941"/>
            <a:ext cx="11896725" cy="2773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962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4" y="89621"/>
            <a:ext cx="8319366" cy="6422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512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1" y="86014"/>
            <a:ext cx="8401050" cy="422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141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6" y="75335"/>
            <a:ext cx="6183877" cy="6657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46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8" y="127721"/>
            <a:ext cx="8107769" cy="6550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70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1" y="85148"/>
            <a:ext cx="6261244" cy="6688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502400" y="581890"/>
            <a:ext cx="5384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Isnull( ) &amp; </a:t>
            </a:r>
            <a:r>
              <a:rPr lang="en-US" b="1" dirty="0" err="1" smtClean="0"/>
              <a:t>notnull</a:t>
            </a:r>
            <a:r>
              <a:rPr lang="en-US" b="1" dirty="0" smtClean="0"/>
              <a:t>( ) </a:t>
            </a:r>
            <a:r>
              <a:rPr lang="en-US" dirty="0" smtClean="0"/>
              <a:t>: Not yet deprecated but it 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recommended to use </a:t>
            </a:r>
            <a:r>
              <a:rPr lang="en-US" b="1" dirty="0" err="1" smtClean="0"/>
              <a:t>isna</a:t>
            </a:r>
            <a:r>
              <a:rPr lang="en-US" b="1" dirty="0" smtClean="0"/>
              <a:t>( ) &amp; </a:t>
            </a:r>
            <a:r>
              <a:rPr lang="en-US" b="1" dirty="0" err="1" smtClean="0"/>
              <a:t>notna</a:t>
            </a:r>
            <a:r>
              <a:rPr lang="en-US" b="1" dirty="0" smtClean="0"/>
              <a:t>( 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7280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146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Anuganti</dc:creator>
  <cp:lastModifiedBy>Suresh Anuganti</cp:lastModifiedBy>
  <cp:revision>20</cp:revision>
  <dcterms:created xsi:type="dcterms:W3CDTF">2019-12-17T11:53:13Z</dcterms:created>
  <dcterms:modified xsi:type="dcterms:W3CDTF">2019-12-17T12:42:35Z</dcterms:modified>
</cp:coreProperties>
</file>