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6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6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9CEB-ACC1-4A08-ABE4-5E4E7F06C1A0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DD02-8055-447F-AFEE-98ADEDBA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bl9fogd05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2037" y="480291"/>
            <a:ext cx="4816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https://www.youtube.com/watch?v=_bl9fogd05c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" y="86046"/>
            <a:ext cx="11174902" cy="3683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8" y="3862093"/>
            <a:ext cx="4644793" cy="2939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4" y="87167"/>
            <a:ext cx="6361690" cy="4473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56" y="87167"/>
            <a:ext cx="5456425" cy="3071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56" y="3250766"/>
            <a:ext cx="4267922" cy="3387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25962" y="5541818"/>
            <a:ext cx="52247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 smtClean="0"/>
              <a:t>NaN</a:t>
            </a:r>
            <a:r>
              <a:rPr lang="en-IN" dirty="0" smtClean="0"/>
              <a:t> replaces with Most immediate number available 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33818" y="3537527"/>
            <a:ext cx="2761673" cy="2004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5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5</cp:revision>
  <dcterms:created xsi:type="dcterms:W3CDTF">2019-12-18T06:18:43Z</dcterms:created>
  <dcterms:modified xsi:type="dcterms:W3CDTF">2019-12-18T06:29:33Z</dcterms:modified>
</cp:coreProperties>
</file>