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667000"/>
            <a:ext cx="252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Notepad (.txt)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95" t="5052" r="1695" b="4003"/>
          <a:stretch>
            <a:fillRect/>
          </a:stretch>
        </p:blipFill>
        <p:spPr bwMode="auto">
          <a:xfrm>
            <a:off x="76200" y="152399"/>
            <a:ext cx="8915400" cy="1407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944" b="6608"/>
          <a:stretch>
            <a:fillRect/>
          </a:stretch>
        </p:blipFill>
        <p:spPr bwMode="auto">
          <a:xfrm>
            <a:off x="76200" y="2209800"/>
            <a:ext cx="89916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12192000" cy="4879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86264" y="304800"/>
            <a:ext cx="2514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57200" y="5715000"/>
            <a:ext cx="6441379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/>
              <a:t>Manually copy and paste from Notepad to </a:t>
            </a:r>
            <a:r>
              <a:rPr lang="en-IN" sz="2400" dirty="0" err="1" smtClean="0"/>
              <a:t>Jupyter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957732" y="1143000"/>
            <a:ext cx="9158068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76600" y="3124200"/>
            <a:ext cx="8949396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4</cp:revision>
  <dcterms:created xsi:type="dcterms:W3CDTF">2006-08-16T00:00:00Z</dcterms:created>
  <dcterms:modified xsi:type="dcterms:W3CDTF">2020-02-21T18:21:42Z</dcterms:modified>
</cp:coreProperties>
</file>