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392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74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03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24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39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35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76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18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20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97CB-7B00-4D0E-BADE-3FF14CF5537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0B947-E65F-4C89-8AB0-711E77093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00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335" y="142276"/>
            <a:ext cx="633188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Data Visualization Using Pandas Python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 visualization with Pandas in Python is carried out in following ways: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1. Histogram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2. Scatter </a:t>
            </a:r>
            <a:r>
              <a:rPr lang="en-US" sz="1600" dirty="0"/>
              <a:t>Plot</a:t>
            </a:r>
          </a:p>
          <a:p>
            <a:pPr>
              <a:lnSpc>
                <a:spcPct val="150000"/>
              </a:lnSpc>
            </a:pPr>
            <a:r>
              <a:rPr lang="en-US" sz="1600" b="1" i="1" dirty="0"/>
              <a:t>Note</a:t>
            </a:r>
            <a:r>
              <a:rPr lang="en-US" sz="1600" i="1" dirty="0"/>
              <a:t>: Call </a:t>
            </a:r>
            <a:r>
              <a:rPr lang="en-US" sz="1600" i="1" dirty="0">
                <a:solidFill>
                  <a:srgbClr val="00B050"/>
                </a:solidFill>
              </a:rPr>
              <a:t>%</a:t>
            </a:r>
            <a:r>
              <a:rPr lang="en-US" sz="1600" i="1" dirty="0" err="1">
                <a:solidFill>
                  <a:srgbClr val="00B050"/>
                </a:solidFill>
              </a:rPr>
              <a:t>matplotlib</a:t>
            </a:r>
            <a:r>
              <a:rPr lang="en-US" sz="1600" i="1" dirty="0">
                <a:solidFill>
                  <a:srgbClr val="00B050"/>
                </a:solidFill>
              </a:rPr>
              <a:t> inline</a:t>
            </a:r>
            <a:r>
              <a:rPr lang="en-US" sz="1600" i="1" dirty="0"/>
              <a:t> to set up plotting inside </a:t>
            </a:r>
            <a:r>
              <a:rPr lang="en-US" sz="1600" i="1" dirty="0" err="1"/>
              <a:t>Jupyter</a:t>
            </a:r>
            <a:r>
              <a:rPr lang="en-US" sz="1600" i="1" dirty="0"/>
              <a:t> Notebook</a:t>
            </a:r>
            <a:r>
              <a:rPr lang="en-US" sz="1600" i="1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9890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781" y="138545"/>
            <a:ext cx="624645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Data Structures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will start with the following two important data structures of Pandas: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1. Series </a:t>
            </a:r>
            <a:r>
              <a:rPr lang="en-US" sz="1600" dirty="0"/>
              <a:t>and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2. </a:t>
            </a:r>
            <a:r>
              <a:rPr lang="en-US" sz="1600" dirty="0" err="1" smtClean="0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312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13" y="985116"/>
            <a:ext cx="5981700" cy="4019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94" y="157018"/>
            <a:ext cx="2044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Grouping in </a:t>
            </a:r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239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824"/>
          <a:stretch>
            <a:fillRect/>
          </a:stretch>
        </p:blipFill>
        <p:spPr bwMode="auto">
          <a:xfrm>
            <a:off x="102574" y="71507"/>
            <a:ext cx="10813955" cy="6680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78" y="73779"/>
            <a:ext cx="11896728" cy="2712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Semcon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deepusuresh</cp:lastModifiedBy>
  <cp:revision>4</cp:revision>
  <dcterms:created xsi:type="dcterms:W3CDTF">2020-03-10T04:49:33Z</dcterms:created>
  <dcterms:modified xsi:type="dcterms:W3CDTF">2020-03-15T17:58:57Z</dcterms:modified>
</cp:coreProperties>
</file>