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271" t="19792" r="70717" b="54167"/>
          <a:stretch>
            <a:fillRect/>
          </a:stretch>
        </p:blipFill>
        <p:spPr bwMode="auto">
          <a:xfrm>
            <a:off x="228600" y="228600"/>
            <a:ext cx="5248656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319" t="22917" r="34773" b="54166"/>
          <a:stretch>
            <a:fillRect/>
          </a:stretch>
        </p:blipFill>
        <p:spPr bwMode="auto">
          <a:xfrm>
            <a:off x="76200" y="3810000"/>
            <a:ext cx="89154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4</cp:revision>
  <dcterms:created xsi:type="dcterms:W3CDTF">2006-08-16T00:00:00Z</dcterms:created>
  <dcterms:modified xsi:type="dcterms:W3CDTF">2019-06-30T15:24:30Z</dcterms:modified>
</cp:coreProperties>
</file>