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9" r:id="rId12"/>
    <p:sldId id="264" r:id="rId13"/>
    <p:sldId id="265" r:id="rId14"/>
    <p:sldId id="266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9956" t="10417" r="26794" b="18750"/>
          <a:stretch>
            <a:fillRect/>
          </a:stretch>
        </p:blipFill>
        <p:spPr bwMode="auto">
          <a:xfrm>
            <a:off x="76200" y="76200"/>
            <a:ext cx="8915400" cy="561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7028" t="10417" r="30307" b="33333"/>
          <a:stretch>
            <a:fillRect/>
          </a:stretch>
        </p:blipFill>
        <p:spPr bwMode="auto">
          <a:xfrm>
            <a:off x="76200" y="152399"/>
            <a:ext cx="8915400" cy="44993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9956" t="10417" r="32064" b="14583"/>
          <a:stretch>
            <a:fillRect/>
          </a:stretch>
        </p:blipFill>
        <p:spPr bwMode="auto">
          <a:xfrm>
            <a:off x="76200" y="76199"/>
            <a:ext cx="8839200" cy="64285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6442" t="10417" r="30308" b="12500"/>
          <a:stretch>
            <a:fillRect/>
          </a:stretch>
        </p:blipFill>
        <p:spPr bwMode="auto">
          <a:xfrm>
            <a:off x="76200" y="152399"/>
            <a:ext cx="8839200" cy="60564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l="3514" t="10417" r="32064" b="14583"/>
          <a:stretch>
            <a:fillRect/>
          </a:stretch>
        </p:blipFill>
        <p:spPr bwMode="auto">
          <a:xfrm>
            <a:off x="76200" y="76199"/>
            <a:ext cx="8915400" cy="58355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l="7613" t="10417" r="27965" b="15625"/>
          <a:stretch>
            <a:fillRect/>
          </a:stretch>
        </p:blipFill>
        <p:spPr bwMode="auto">
          <a:xfrm>
            <a:off x="76200" y="76199"/>
            <a:ext cx="8915400" cy="5754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 l="1977" t="12500" r="46486" b="40625"/>
          <a:stretch>
            <a:fillRect/>
          </a:stretch>
        </p:blipFill>
        <p:spPr bwMode="auto">
          <a:xfrm>
            <a:off x="228600" y="228600"/>
            <a:ext cx="8610600" cy="44031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09600" y="2057400"/>
            <a:ext cx="2743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495800" y="2514600"/>
            <a:ext cx="4191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09600" y="2514600"/>
            <a:ext cx="2438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l="2928" t="12500" r="50805" b="48958"/>
          <a:stretch>
            <a:fillRect/>
          </a:stretch>
        </p:blipFill>
        <p:spPr bwMode="auto">
          <a:xfrm>
            <a:off x="152400" y="228600"/>
            <a:ext cx="8763000" cy="4104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271" t="11458" r="20937" b="22917"/>
          <a:stretch>
            <a:fillRect/>
          </a:stretch>
        </p:blipFill>
        <p:spPr bwMode="auto">
          <a:xfrm>
            <a:off x="76200" y="152400"/>
            <a:ext cx="9067800" cy="453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6442" t="10417" r="27379" b="23958"/>
          <a:stretch>
            <a:fillRect/>
          </a:stretch>
        </p:blipFill>
        <p:spPr bwMode="auto">
          <a:xfrm>
            <a:off x="76200" y="76200"/>
            <a:ext cx="8883952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928" t="10417" r="34993" b="20833"/>
          <a:stretch>
            <a:fillRect/>
          </a:stretch>
        </p:blipFill>
        <p:spPr bwMode="auto">
          <a:xfrm>
            <a:off x="152400" y="152400"/>
            <a:ext cx="8763000" cy="5456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171" t="10417" r="19180" b="17708"/>
          <a:stretch>
            <a:fillRect/>
          </a:stretch>
        </p:blipFill>
        <p:spPr bwMode="auto">
          <a:xfrm>
            <a:off x="152400" y="228600"/>
            <a:ext cx="103632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2928" t="11458" r="36101" b="14583"/>
          <a:stretch>
            <a:fillRect/>
          </a:stretch>
        </p:blipFill>
        <p:spPr bwMode="auto">
          <a:xfrm>
            <a:off x="67992" y="82059"/>
            <a:ext cx="8923608" cy="60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8785" t="11458" r="26354" b="16667"/>
          <a:stretch>
            <a:fillRect/>
          </a:stretch>
        </p:blipFill>
        <p:spPr bwMode="auto">
          <a:xfrm>
            <a:off x="95250" y="152399"/>
            <a:ext cx="8896350" cy="55426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17</cp:revision>
  <dcterms:created xsi:type="dcterms:W3CDTF">2006-08-16T00:00:00Z</dcterms:created>
  <dcterms:modified xsi:type="dcterms:W3CDTF">2019-06-30T13:34:16Z</dcterms:modified>
</cp:coreProperties>
</file>