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516-9465-46AC-9DFB-185BA0F03485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4F24-B672-4747-8231-3044FB4CE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1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516-9465-46AC-9DFB-185BA0F03485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4F24-B672-4747-8231-3044FB4CE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516-9465-46AC-9DFB-185BA0F03485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4F24-B672-4747-8231-3044FB4CE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1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516-9465-46AC-9DFB-185BA0F03485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4F24-B672-4747-8231-3044FB4CE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9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516-9465-46AC-9DFB-185BA0F03485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4F24-B672-4747-8231-3044FB4CE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516-9465-46AC-9DFB-185BA0F03485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4F24-B672-4747-8231-3044FB4CE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516-9465-46AC-9DFB-185BA0F03485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4F24-B672-4747-8231-3044FB4CE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78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516-9465-46AC-9DFB-185BA0F03485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4F24-B672-4747-8231-3044FB4CE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516-9465-46AC-9DFB-185BA0F03485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4F24-B672-4747-8231-3044FB4CE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37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516-9465-46AC-9DFB-185BA0F03485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4F24-B672-4747-8231-3044FB4CE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2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1516-9465-46AC-9DFB-185BA0F03485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4F24-B672-4747-8231-3044FB4CE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51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21516-9465-46AC-9DFB-185BA0F03485}" type="datetimeFigureOut">
              <a:rPr lang="en-IN" smtClean="0"/>
              <a:t>10-12-2019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F4F24-B672-4747-8231-3044FB4CE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45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7" y="2390588"/>
            <a:ext cx="10747994" cy="4376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7" y="116897"/>
            <a:ext cx="8689039" cy="20813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824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2" y="146338"/>
            <a:ext cx="8572500" cy="3905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325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3" y="167419"/>
            <a:ext cx="9870598" cy="64164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283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Anuganti</dc:creator>
  <cp:lastModifiedBy>Suresh Anuganti</cp:lastModifiedBy>
  <cp:revision>5</cp:revision>
  <dcterms:created xsi:type="dcterms:W3CDTF">2019-12-10T05:02:41Z</dcterms:created>
  <dcterms:modified xsi:type="dcterms:W3CDTF">2019-12-10T13:16:39Z</dcterms:modified>
</cp:coreProperties>
</file>