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4C3413-7BD6-43E0-98A2-EDCA7474212E}"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155260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C3413-7BD6-43E0-98A2-EDCA7474212E}"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92121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C3413-7BD6-43E0-98A2-EDCA7474212E}"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81013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C3413-7BD6-43E0-98A2-EDCA7474212E}"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103253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4C3413-7BD6-43E0-98A2-EDCA7474212E}"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242327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4C3413-7BD6-43E0-98A2-EDCA7474212E}"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53382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4C3413-7BD6-43E0-98A2-EDCA7474212E}" type="datetimeFigureOut">
              <a:rPr lang="en-IN" smtClean="0"/>
              <a:t>13-12-2019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317166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4C3413-7BD6-43E0-98A2-EDCA7474212E}" type="datetimeFigureOut">
              <a:rPr lang="en-IN" smtClean="0"/>
              <a:t>13-12-2019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19804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C3413-7BD6-43E0-98A2-EDCA7474212E}" type="datetimeFigureOut">
              <a:rPr lang="en-IN" smtClean="0"/>
              <a:t>13-12-2019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125382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C3413-7BD6-43E0-98A2-EDCA7474212E}"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123054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C3413-7BD6-43E0-98A2-EDCA7474212E}"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E014-440A-4B38-BCD4-4FF1633531F1}" type="slidenum">
              <a:rPr lang="en-IN" smtClean="0"/>
              <a:t>‹#›</a:t>
            </a:fld>
            <a:endParaRPr lang="en-IN"/>
          </a:p>
        </p:txBody>
      </p:sp>
    </p:spTree>
    <p:extLst>
      <p:ext uri="{BB962C8B-B14F-4D97-AF65-F5344CB8AC3E}">
        <p14:creationId xmlns:p14="http://schemas.microsoft.com/office/powerpoint/2010/main" val="33168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C3413-7BD6-43E0-98A2-EDCA7474212E}" type="datetimeFigureOut">
              <a:rPr lang="en-IN" smtClean="0"/>
              <a:t>13-12-2019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CE014-440A-4B38-BCD4-4FF1633531F1}" type="slidenum">
              <a:rPr lang="en-IN" smtClean="0"/>
              <a:t>‹#›</a:t>
            </a:fld>
            <a:endParaRPr lang="en-IN"/>
          </a:p>
        </p:txBody>
      </p:sp>
    </p:spTree>
    <p:extLst>
      <p:ext uri="{BB962C8B-B14F-4D97-AF65-F5344CB8AC3E}">
        <p14:creationId xmlns:p14="http://schemas.microsoft.com/office/powerpoint/2010/main" val="36113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74" t="1586" r="1045" b="1221"/>
          <a:stretch/>
        </p:blipFill>
        <p:spPr>
          <a:xfrm>
            <a:off x="73891" y="55421"/>
            <a:ext cx="9861970" cy="6724070"/>
          </a:xfrm>
          <a:prstGeom prst="rect">
            <a:avLst/>
          </a:prstGeom>
          <a:ln>
            <a:solidFill>
              <a:schemeClr val="tx1"/>
            </a:solidFill>
          </a:ln>
        </p:spPr>
      </p:pic>
    </p:spTree>
    <p:extLst>
      <p:ext uri="{BB962C8B-B14F-4D97-AF65-F5344CB8AC3E}">
        <p14:creationId xmlns:p14="http://schemas.microsoft.com/office/powerpoint/2010/main" val="45628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92" y="1824945"/>
            <a:ext cx="5514109" cy="4996137"/>
          </a:xfrm>
          <a:prstGeom prst="rect">
            <a:avLst/>
          </a:prstGeom>
          <a:ln>
            <a:solidFill>
              <a:schemeClr val="tx1"/>
            </a:solidFill>
          </a:ln>
        </p:spPr>
      </p:pic>
      <p:sp>
        <p:nvSpPr>
          <p:cNvPr id="3" name="TextBox 2"/>
          <p:cNvSpPr txBox="1"/>
          <p:nvPr/>
        </p:nvSpPr>
        <p:spPr>
          <a:xfrm>
            <a:off x="64656" y="67068"/>
            <a:ext cx="12053453" cy="1708160"/>
          </a:xfrm>
          <a:prstGeom prst="rect">
            <a:avLst/>
          </a:prstGeom>
          <a:noFill/>
          <a:ln>
            <a:solidFill>
              <a:schemeClr val="tx1"/>
            </a:solidFill>
          </a:ln>
        </p:spPr>
        <p:txBody>
          <a:bodyPr wrap="square" rtlCol="0">
            <a:spAutoFit/>
          </a:bodyPr>
          <a:lstStyle/>
          <a:p>
            <a:pPr>
              <a:lnSpc>
                <a:spcPct val="150000"/>
              </a:lnSpc>
            </a:pPr>
            <a:r>
              <a:rPr lang="en-IN" sz="1400" dirty="0"/>
              <a:t># Correlation between features</a:t>
            </a:r>
          </a:p>
          <a:p>
            <a:pPr>
              <a:lnSpc>
                <a:spcPct val="150000"/>
              </a:lnSpc>
            </a:pPr>
            <a:r>
              <a:rPr lang="en-IN" sz="1400" dirty="0" smtClean="0"/>
              <a:t>                Variables </a:t>
            </a:r>
            <a:r>
              <a:rPr lang="en-IN" sz="1400" dirty="0"/>
              <a:t>within a dataset can be related for lots of reasons. It can be useful in data analysis and </a:t>
            </a:r>
            <a:r>
              <a:rPr lang="en-IN" sz="1400" dirty="0" smtClean="0"/>
              <a:t>modelling </a:t>
            </a:r>
            <a:r>
              <a:rPr lang="en-IN" sz="1400" dirty="0"/>
              <a:t>to better understand the relationships between variables. The statistical relationship between two variables is referred to as their correlation.</a:t>
            </a:r>
          </a:p>
          <a:p>
            <a:pPr>
              <a:lnSpc>
                <a:spcPct val="150000"/>
              </a:lnSpc>
            </a:pPr>
            <a:r>
              <a:rPr lang="en-IN" sz="1400" dirty="0" smtClean="0"/>
              <a:t>               A </a:t>
            </a:r>
            <a:r>
              <a:rPr lang="en-IN" sz="1400" dirty="0"/>
              <a:t>correlation could be positive, meaning both variables move in the same direction, or negative, meaning that when one variable’s value increases, the other variables’ values decrease. Correlation can also be neural or zero, meaning that the variables are unrelated</a:t>
            </a:r>
            <a:r>
              <a:rPr lang="en-IN" sz="1400" dirty="0" smtClean="0"/>
              <a:t>.</a:t>
            </a:r>
            <a:endParaRPr lang="en-IN" sz="1400" dirty="0"/>
          </a:p>
        </p:txBody>
      </p:sp>
    </p:spTree>
    <p:extLst>
      <p:ext uri="{BB962C8B-B14F-4D97-AF65-F5344CB8AC3E}">
        <p14:creationId xmlns:p14="http://schemas.microsoft.com/office/powerpoint/2010/main" val="398891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94" y="1680917"/>
            <a:ext cx="5615706" cy="5127384"/>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3894" y="66241"/>
            <a:ext cx="7096125" cy="1571625"/>
          </a:xfrm>
          <a:prstGeom prst="rect">
            <a:avLst/>
          </a:prstGeom>
          <a:ln>
            <a:solidFill>
              <a:schemeClr val="tx1"/>
            </a:solidFill>
          </a:ln>
        </p:spPr>
      </p:pic>
    </p:spTree>
    <p:extLst>
      <p:ext uri="{BB962C8B-B14F-4D97-AF65-F5344CB8AC3E}">
        <p14:creationId xmlns:p14="http://schemas.microsoft.com/office/powerpoint/2010/main" val="56752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5748" y="76487"/>
            <a:ext cx="6544568" cy="5899439"/>
          </a:xfrm>
          <a:prstGeom prst="rect">
            <a:avLst/>
          </a:prstGeom>
          <a:ln>
            <a:solidFill>
              <a:schemeClr val="tx1"/>
            </a:solidFill>
          </a:ln>
        </p:spPr>
      </p:pic>
      <p:pic>
        <p:nvPicPr>
          <p:cNvPr id="2" name="Picture 1"/>
          <p:cNvPicPr>
            <a:picLocks noChangeAspect="1"/>
          </p:cNvPicPr>
          <p:nvPr/>
        </p:nvPicPr>
        <p:blipFill rotWithShape="1">
          <a:blip r:embed="rId3"/>
          <a:srcRect b="5215"/>
          <a:stretch/>
        </p:blipFill>
        <p:spPr>
          <a:xfrm>
            <a:off x="55422" y="58016"/>
            <a:ext cx="6153150" cy="1715367"/>
          </a:xfrm>
          <a:prstGeom prst="rect">
            <a:avLst/>
          </a:prstGeom>
          <a:ln>
            <a:solidFill>
              <a:schemeClr val="tx1"/>
            </a:solidFill>
          </a:ln>
        </p:spPr>
      </p:pic>
    </p:spTree>
    <p:extLst>
      <p:ext uri="{BB962C8B-B14F-4D97-AF65-F5344CB8AC3E}">
        <p14:creationId xmlns:p14="http://schemas.microsoft.com/office/powerpoint/2010/main" val="21972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817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96</Words>
  <Application>Microsoft Office PowerPoint</Application>
  <PresentationFormat>Widescreen</PresentationFormat>
  <Paragraphs>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Anuganti</dc:creator>
  <cp:lastModifiedBy>Suresh Anuganti</cp:lastModifiedBy>
  <cp:revision>4</cp:revision>
  <dcterms:created xsi:type="dcterms:W3CDTF">2019-12-13T08:35:27Z</dcterms:created>
  <dcterms:modified xsi:type="dcterms:W3CDTF">2019-12-13T13:55:12Z</dcterms:modified>
</cp:coreProperties>
</file>