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9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0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7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A3B4-BC0A-405C-9D65-BFBF18B4989E}" type="datetimeFigureOut">
              <a:rPr lang="en-IN" smtClean="0"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E6D4-6225-430C-A2C7-B526A55B7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2" t="2601" r="42542"/>
          <a:stretch/>
        </p:blipFill>
        <p:spPr>
          <a:xfrm>
            <a:off x="83130" y="73894"/>
            <a:ext cx="5347852" cy="3014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30" b="2268"/>
          <a:stretch/>
        </p:blipFill>
        <p:spPr>
          <a:xfrm>
            <a:off x="5510789" y="68620"/>
            <a:ext cx="6598084" cy="5066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8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48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2</cp:revision>
  <dcterms:created xsi:type="dcterms:W3CDTF">2019-12-13T10:08:40Z</dcterms:created>
  <dcterms:modified xsi:type="dcterms:W3CDTF">2019-12-13T13:55:07Z</dcterms:modified>
</cp:coreProperties>
</file>