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18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6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8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1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3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2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C7B4-7346-4F8C-AC19-AEEDFBF6FB62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628F-514A-4CDD-9C42-A678C842D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kunalchamoli/handling-missing-data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3" t="7213" r="705" b="9767"/>
          <a:stretch/>
        </p:blipFill>
        <p:spPr>
          <a:xfrm>
            <a:off x="83129" y="83131"/>
            <a:ext cx="9356437" cy="1099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863" r="1627" b="3924"/>
          <a:stretch/>
        </p:blipFill>
        <p:spPr>
          <a:xfrm>
            <a:off x="83129" y="1339273"/>
            <a:ext cx="4525816" cy="2170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9" y="3589439"/>
            <a:ext cx="4525816" cy="3219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85" y="1339273"/>
            <a:ext cx="4972050" cy="416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958485" y="6179127"/>
            <a:ext cx="6006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6"/>
              </a:rPr>
              <a:t>https://www.kaggle.com/kunalchamoli/handling-missing-data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2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9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0" y="168130"/>
            <a:ext cx="5780233" cy="5583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94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7" t="2601" r="2326" b="7285"/>
          <a:stretch/>
        </p:blipFill>
        <p:spPr>
          <a:xfrm>
            <a:off x="92365" y="92366"/>
            <a:ext cx="9633527" cy="2549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299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1" y="62490"/>
            <a:ext cx="10581554" cy="6723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271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9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9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70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42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57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Anuganti</dc:creator>
  <cp:lastModifiedBy>Suresh Anuganti</cp:lastModifiedBy>
  <cp:revision>7</cp:revision>
  <dcterms:created xsi:type="dcterms:W3CDTF">2019-12-13T05:11:06Z</dcterms:created>
  <dcterms:modified xsi:type="dcterms:W3CDTF">2019-12-13T13:55:17Z</dcterms:modified>
</cp:coreProperties>
</file>