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58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178" r="4666" b="4082"/>
          <a:stretch>
            <a:fillRect/>
          </a:stretch>
        </p:blipFill>
        <p:spPr bwMode="auto">
          <a:xfrm>
            <a:off x="228600" y="828502"/>
            <a:ext cx="4419600" cy="39720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1961" r="1961" b="3922"/>
          <a:stretch>
            <a:fillRect/>
          </a:stretch>
        </p:blipFill>
        <p:spPr bwMode="auto">
          <a:xfrm>
            <a:off x="4876800" y="838200"/>
            <a:ext cx="3962400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133600" y="2885902"/>
            <a:ext cx="685800" cy="15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133600" y="3266902"/>
            <a:ext cx="685800" cy="762000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110068" y="3042140"/>
            <a:ext cx="976532" cy="1405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110068" y="3352800"/>
            <a:ext cx="976532" cy="762000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242604" y="2470906"/>
            <a:ext cx="685800" cy="19389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3242604" y="2851906"/>
            <a:ext cx="685800" cy="1176996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543800" y="2638864"/>
            <a:ext cx="609600" cy="1780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7543800" y="3019864"/>
            <a:ext cx="609600" cy="1094936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2133600" y="1319698"/>
            <a:ext cx="685800" cy="15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133600" y="1714766"/>
            <a:ext cx="685800" cy="270804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2133600" y="2490834"/>
            <a:ext cx="685800" cy="318868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3248464" y="1666702"/>
            <a:ext cx="685800" cy="790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3248464" y="2123902"/>
            <a:ext cx="685800" cy="270804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6110068" y="1572064"/>
            <a:ext cx="976532" cy="1475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6110068" y="1967132"/>
            <a:ext cx="976532" cy="242668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6110068" y="2644724"/>
            <a:ext cx="976532" cy="327076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7543800" y="1905000"/>
            <a:ext cx="609600" cy="7280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7543800" y="2300068"/>
            <a:ext cx="609600" cy="290732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2566176" y="172328"/>
            <a:ext cx="4056688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sz="2400" dirty="0" smtClean="0"/>
              <a:t>Interpolate (Linear Interpolate)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189" t="1471" r="2743" b="2941"/>
          <a:stretch>
            <a:fillRect/>
          </a:stretch>
        </p:blipFill>
        <p:spPr bwMode="auto">
          <a:xfrm>
            <a:off x="4676336" y="838200"/>
            <a:ext cx="4357468" cy="4800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3178" r="4666" b="4082"/>
          <a:stretch>
            <a:fillRect/>
          </a:stretch>
        </p:blipFill>
        <p:spPr bwMode="auto">
          <a:xfrm>
            <a:off x="76200" y="828502"/>
            <a:ext cx="4419600" cy="39720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724400" y="1676400"/>
            <a:ext cx="1066800" cy="762000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457200"/>
            <a:ext cx="4718958" cy="480060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429000" y="1399737"/>
            <a:ext cx="1143000" cy="1267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429000" y="1828801"/>
            <a:ext cx="1143000" cy="381000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995268" y="1447801"/>
            <a:ext cx="1143000" cy="1267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995268" y="1848729"/>
            <a:ext cx="1143000" cy="381000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/>
          <p:cNvCxnSpPr>
            <a:stCxn id="7" idx="3"/>
            <a:endCxn id="12" idx="1"/>
          </p:cNvCxnSpPr>
          <p:nvPr/>
        </p:nvCxnSpPr>
        <p:spPr>
          <a:xfrm>
            <a:off x="4572000" y="2019301"/>
            <a:ext cx="2311788" cy="107635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83788" y="2895600"/>
            <a:ext cx="2209387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2000" dirty="0" smtClean="0"/>
              <a:t>30 : AVG of 32 &amp; 28</a:t>
            </a:r>
            <a:endParaRPr lang="en-IN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524000" y="1981200"/>
            <a:ext cx="457200" cy="3810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151" y="2362200"/>
            <a:ext cx="1806713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2000" dirty="0" smtClean="0"/>
              <a:t>Date is not AVG</a:t>
            </a:r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457200"/>
            <a:ext cx="4718958" cy="480060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429000" y="1399737"/>
            <a:ext cx="1143000" cy="1267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429000" y="1828801"/>
            <a:ext cx="1143000" cy="381000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995268" y="1447801"/>
            <a:ext cx="1143000" cy="1267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995268" y="1848729"/>
            <a:ext cx="1143000" cy="381000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3178" r="4666" b="4082"/>
          <a:stretch>
            <a:fillRect/>
          </a:stretch>
        </p:blipFill>
        <p:spPr bwMode="auto">
          <a:xfrm>
            <a:off x="304799" y="381000"/>
            <a:ext cx="4832733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471232" y="3459484"/>
            <a:ext cx="2634168" cy="403276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466536" y="3033932"/>
            <a:ext cx="1953064" cy="403276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573192" y="2610728"/>
            <a:ext cx="810064" cy="403276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495800" y="2175804"/>
            <a:ext cx="657664" cy="403276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418472" y="2189872"/>
            <a:ext cx="657664" cy="403276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657600" y="1738532"/>
            <a:ext cx="657664" cy="403276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404404" y="1295400"/>
            <a:ext cx="657664" cy="403276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3178" r="4666" b="4082"/>
          <a:stretch>
            <a:fillRect/>
          </a:stretch>
        </p:blipFill>
        <p:spPr bwMode="auto">
          <a:xfrm>
            <a:off x="304799" y="381000"/>
            <a:ext cx="4832733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471232" y="3459484"/>
            <a:ext cx="2634168" cy="403276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3178" r="4666" b="4082"/>
          <a:stretch>
            <a:fillRect/>
          </a:stretch>
        </p:blipFill>
        <p:spPr bwMode="auto">
          <a:xfrm>
            <a:off x="304799" y="381000"/>
            <a:ext cx="4832733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471232" y="3459484"/>
            <a:ext cx="2634168" cy="403276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460676" y="2167596"/>
            <a:ext cx="663524" cy="403276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447736" y="2181664"/>
            <a:ext cx="663524" cy="403276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466536" y="3033932"/>
            <a:ext cx="1876864" cy="403276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16</Words>
  <Application>Microsoft Office PowerPoint</Application>
  <PresentationFormat>On-screen Show (4:3)</PresentationFormat>
  <Paragraphs>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SAANVI</dc:creator>
  <cp:lastModifiedBy>deepusuresh</cp:lastModifiedBy>
  <cp:revision>5</cp:revision>
  <dcterms:created xsi:type="dcterms:W3CDTF">2006-08-16T00:00:00Z</dcterms:created>
  <dcterms:modified xsi:type="dcterms:W3CDTF">2020-05-07T17:59:29Z</dcterms:modified>
</cp:coreProperties>
</file>