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0717" t="31250" r="13690" b="11458"/>
          <a:stretch>
            <a:fillRect/>
          </a:stretch>
        </p:blipFill>
        <p:spPr bwMode="auto">
          <a:xfrm>
            <a:off x="-609600" y="457199"/>
            <a:ext cx="11277600" cy="5538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6032" t="57292" r="11347" b="3125"/>
          <a:stretch>
            <a:fillRect/>
          </a:stretch>
        </p:blipFill>
        <p:spPr bwMode="auto">
          <a:xfrm>
            <a:off x="-533400" y="2895600"/>
            <a:ext cx="10210800" cy="3129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2500" r="1611" b="14583"/>
          <a:stretch>
            <a:fillRect/>
          </a:stretch>
        </p:blipFill>
        <p:spPr bwMode="auto">
          <a:xfrm>
            <a:off x="-2362200" y="228599"/>
            <a:ext cx="13792200" cy="592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5</cp:revision>
  <dcterms:created xsi:type="dcterms:W3CDTF">2006-08-16T00:00:00Z</dcterms:created>
  <dcterms:modified xsi:type="dcterms:W3CDTF">2020-05-18T18:50:18Z</dcterms:modified>
</cp:coreProperties>
</file>