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D63C-8516-49D8-8DA2-EF8F6F0FBE6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6BDE-DC07-44DB-B909-0E1CE69C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dropn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duplicate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36" y="2549236"/>
            <a:ext cx="190763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3899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8" y="101778"/>
            <a:ext cx="74958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1. What </a:t>
            </a:r>
            <a:r>
              <a:rPr lang="en-US" sz="1400" dirty="0"/>
              <a:t>happens </a:t>
            </a:r>
            <a:r>
              <a:rPr lang="en-US" sz="1400" dirty="0">
                <a:solidFill>
                  <a:srgbClr val="00B050"/>
                </a:solidFill>
              </a:rPr>
              <a:t>when errors and outliers skew </a:t>
            </a:r>
            <a:r>
              <a:rPr lang="en-US" sz="1400" dirty="0"/>
              <a:t>your data?  </a:t>
            </a:r>
            <a:r>
              <a:rPr lang="en-US" sz="1400" dirty="0" smtClean="0"/>
              <a:t>       You </a:t>
            </a:r>
            <a:r>
              <a:rPr lang="en-US" sz="1400" dirty="0"/>
              <a:t>clean the data.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2. What </a:t>
            </a:r>
            <a:r>
              <a:rPr lang="en-US" sz="1400" dirty="0"/>
              <a:t>happens when state data is entered as </a:t>
            </a:r>
            <a:r>
              <a:rPr lang="en-US" sz="1400" dirty="0">
                <a:solidFill>
                  <a:srgbClr val="00B050"/>
                </a:solidFill>
              </a:rPr>
              <a:t>CA or California or Calif.? </a:t>
            </a:r>
            <a:r>
              <a:rPr lang="en-US" sz="1400" dirty="0" smtClean="0">
                <a:solidFill>
                  <a:srgbClr val="00B050"/>
                </a:solidFill>
              </a:rPr>
              <a:t>           </a:t>
            </a:r>
            <a:r>
              <a:rPr lang="en-US" sz="1400" dirty="0" smtClean="0"/>
              <a:t>You </a:t>
            </a:r>
            <a:r>
              <a:rPr lang="en-US" sz="1400" dirty="0"/>
              <a:t>clean the data.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3. Null </a:t>
            </a:r>
            <a:r>
              <a:rPr lang="en-US" sz="1400" dirty="0"/>
              <a:t>values are changed and standard formatting implemented, ultimately increasing data quality.</a:t>
            </a:r>
          </a:p>
        </p:txBody>
      </p:sp>
    </p:spTree>
    <p:extLst>
      <p:ext uri="{BB962C8B-B14F-4D97-AF65-F5344CB8AC3E}">
        <p14:creationId xmlns:p14="http://schemas.microsoft.com/office/powerpoint/2010/main" val="9792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619" y="2521527"/>
            <a:ext cx="1135148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 smtClean="0">
                <a:latin typeface="Arial" panose="020B0604020202020204" pitchFamily="34" charset="0"/>
              </a:rPr>
              <a:t>Often </a:t>
            </a:r>
            <a:r>
              <a:rPr lang="en-US" altLang="en-US" sz="1400" dirty="0">
                <a:latin typeface="Arial" panose="020B0604020202020204" pitchFamily="34" charset="0"/>
              </a:rPr>
              <a:t>missing values are represented with </a:t>
            </a: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"NA" or "-" or similar indicators </a:t>
            </a:r>
            <a:r>
              <a:rPr lang="en-US" altLang="en-US" sz="1400" dirty="0">
                <a:latin typeface="Arial" panose="020B0604020202020204" pitchFamily="34" charset="0"/>
              </a:rPr>
              <a:t>and need to be replaced with           </a:t>
            </a:r>
            <a:r>
              <a:rPr lang="en-US" altLang="en-US" sz="1400" dirty="0" smtClean="0">
                <a:latin typeface="Arial" panose="020B0604020202020204" pitchFamily="34" charset="0"/>
              </a:rPr>
              <a:t>before </a:t>
            </a:r>
            <a:r>
              <a:rPr lang="en-US" altLang="en-US" sz="1400" dirty="0">
                <a:latin typeface="Arial" panose="020B0604020202020204" pitchFamily="34" charset="0"/>
              </a:rPr>
              <a:t>processing numeric data. Missing data can be verified as: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70" y="2605178"/>
            <a:ext cx="494580" cy="302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335" y="3269324"/>
            <a:ext cx="59474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guest_list_df.isnull().values.any()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verify if any value is null</a:t>
            </a:r>
          </a:p>
          <a:p>
            <a:r>
              <a:rPr lang="en-US" sz="1400" dirty="0"/>
              <a:t>guest_list_df.isnull().sum() </a:t>
            </a:r>
            <a:r>
              <a:rPr lang="en-US" sz="1400" dirty="0" smtClean="0"/>
              <a:t>              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display summary of null values per column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855" y="4100949"/>
            <a:ext cx="1124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</a:rPr>
              <a:t>While reading data from files, missing values can be handled using </a:t>
            </a:r>
            <a:r>
              <a:rPr lang="en-US" altLang="en-US" sz="1400" dirty="0" smtClean="0">
                <a:latin typeface="Arial" panose="020B0604020202020204" pitchFamily="34" charset="0"/>
              </a:rPr>
              <a:t>                       property </a:t>
            </a:r>
            <a:r>
              <a:rPr lang="en-US" altLang="en-US" sz="1400" dirty="0">
                <a:latin typeface="Arial" panose="020B0604020202020204" pitchFamily="34" charset="0"/>
              </a:rPr>
              <a:t>which can take a list of values to replace with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86" y="4128657"/>
            <a:ext cx="1089059" cy="299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0259" t="15023" r="8668" b="16389"/>
          <a:stretch/>
        </p:blipFill>
        <p:spPr>
          <a:xfrm>
            <a:off x="11074401" y="4154450"/>
            <a:ext cx="415636" cy="2363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7335" y="4602558"/>
            <a:ext cx="61582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guest_list_df = pd.read_csv("daily_show_guests.csv", na_values = ['NA', 'N/A','-']])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091" y="5277294"/>
            <a:ext cx="4973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</a:rPr>
              <a:t>fillna:</a:t>
            </a:r>
            <a:r>
              <a:rPr lang="en-US" altLang="en-US" sz="1400" dirty="0">
                <a:latin typeface="Arial" panose="020B0604020202020204" pitchFamily="34" charset="0"/>
              </a:rPr>
              <a:t> To replace                         </a:t>
            </a:r>
            <a:r>
              <a:rPr lang="en-US" altLang="en-US" sz="1400" dirty="0" smtClean="0">
                <a:latin typeface="Arial" panose="020B0604020202020204" pitchFamily="34" charset="0"/>
              </a:rPr>
              <a:t>values </a:t>
            </a:r>
            <a:r>
              <a:rPr lang="en-US" altLang="en-US" sz="1400" dirty="0">
                <a:latin typeface="Arial" panose="020B0604020202020204" pitchFamily="34" charset="0"/>
              </a:rPr>
              <a:t>with desired value.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762" y="5295440"/>
            <a:ext cx="1109745" cy="2621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9627" y="5708149"/>
            <a:ext cx="785394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product_data={'product': ['E-book', 'Plants'], '</a:t>
            </a:r>
            <a:r>
              <a:rPr lang="en-US" sz="1400" dirty="0" err="1"/>
              <a:t>unit_sold</a:t>
            </a:r>
            <a:r>
              <a:rPr lang="en-US" sz="1400" dirty="0"/>
              <a:t>': [12, np.NaN</a:t>
            </a:r>
            <a:r>
              <a:rPr lang="en-US" sz="1400" dirty="0" smtClean="0"/>
              <a:t>]}         </a:t>
            </a:r>
            <a:r>
              <a:rPr lang="en-US" sz="1400" dirty="0"/>
              <a:t># need to import numpy as np</a:t>
            </a:r>
          </a:p>
          <a:p>
            <a:r>
              <a:rPr lang="en-US" sz="1400" dirty="0"/>
              <a:t>product_df = pd.DataFrame(data=product_data)</a:t>
            </a:r>
          </a:p>
          <a:p>
            <a:r>
              <a:rPr lang="en-US" sz="1400" dirty="0"/>
              <a:t>product_df.fillna(0, inplace=True)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8619" y="2521528"/>
            <a:ext cx="11351489" cy="136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8619" y="4039143"/>
            <a:ext cx="11268362" cy="1002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7855" y="5214220"/>
            <a:ext cx="8460508" cy="134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51183" y="660425"/>
            <a:ext cx="798483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latin typeface="Arial" panose="020B0604020202020204" pitchFamily="34" charset="0"/>
              </a:rPr>
              <a:t>Datasets are not always perfect. Data </a:t>
            </a: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duplication or missing </a:t>
            </a:r>
            <a:r>
              <a:rPr lang="en-US" altLang="en-US" sz="1400" dirty="0">
                <a:latin typeface="Arial" panose="020B0604020202020204" pitchFamily="34" charset="0"/>
              </a:rPr>
              <a:t>values can affect the analysis process</a:t>
            </a:r>
            <a:r>
              <a:rPr lang="en-US" altLang="en-US" sz="1400" dirty="0" smtClean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0072" y="2053783"/>
            <a:ext cx="140275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Missing Values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38548" y="1932790"/>
            <a:ext cx="11610107" cy="476357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4070" y="39032"/>
            <a:ext cx="281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Dealing with missing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0" y="895100"/>
            <a:ext cx="452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sum up the total missing values using the following: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4" y="1314413"/>
            <a:ext cx="300037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60216" y="1505525"/>
            <a:ext cx="1440872" cy="2955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6036" y="905039"/>
            <a:ext cx="72320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that we have identified our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values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we have a few options.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fill them in with a certain value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(zero, mean/max/median by column, string) or drop them by row.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 there are few missing values, we can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drop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rows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avoid skewing the data in further analysis.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41" y="2660793"/>
            <a:ext cx="346710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12508" y="3237218"/>
            <a:ext cx="4574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allows us to drop 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rows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missing values in them.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9782" y="812800"/>
            <a:ext cx="0" cy="6045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5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4" t="7094" r="82468" b="76744"/>
          <a:stretch/>
        </p:blipFill>
        <p:spPr>
          <a:xfrm>
            <a:off x="139491" y="355174"/>
            <a:ext cx="886219" cy="211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075" y="296779"/>
            <a:ext cx="574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             function </a:t>
            </a:r>
            <a:r>
              <a:rPr lang="en-US" sz="1400" dirty="0"/>
              <a:t>can also be used to remove rows or columns (via axis).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602" y="1054153"/>
            <a:ext cx="532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Dataframe also has functions </a:t>
            </a:r>
            <a:r>
              <a:rPr lang="en-US" altLang="en-US" sz="1400" dirty="0" smtClean="0"/>
              <a:t>like                      to </a:t>
            </a:r>
            <a:r>
              <a:rPr lang="en-US" altLang="en-US" sz="1400" dirty="0"/>
              <a:t>replace specific </a:t>
            </a:r>
            <a:r>
              <a:rPr lang="en-US" altLang="en-US" sz="1400" dirty="0" smtClean="0"/>
              <a:t>values.  </a:t>
            </a:r>
            <a:endParaRPr lang="en-US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2748" y="1047893"/>
            <a:ext cx="790794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</a:rPr>
              <a:t>Replace</a:t>
            </a:r>
            <a:endParaRPr lang="en-US" sz="15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420" y="1786920"/>
            <a:ext cx="784189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accent5"/>
                </a:solidFill>
              </a:rPr>
              <a:t>rename</a:t>
            </a:r>
            <a:endParaRPr lang="en-US" sz="1500" i="1" dirty="0">
              <a:solidFill>
                <a:schemeClr val="accent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5" y="3537811"/>
            <a:ext cx="52863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28660" y="4435203"/>
            <a:ext cx="47211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df</a:t>
            </a:r>
            <a:r>
              <a:rPr lang="en-US" sz="1400" dirty="0"/>
              <a:t> = pd.DataFrame({'Name':['</a:t>
            </a:r>
            <a:r>
              <a:rPr lang="en-US" sz="1400" dirty="0" err="1"/>
              <a:t>Pavneet</a:t>
            </a:r>
            <a:r>
              <a:rPr lang="en-US" sz="1400" dirty="0"/>
              <a:t>','</a:t>
            </a:r>
            <a:r>
              <a:rPr lang="en-US" sz="1400" dirty="0" err="1"/>
              <a:t>Pavneet</a:t>
            </a:r>
            <a:r>
              <a:rPr lang="en-US" sz="1400" dirty="0"/>
              <a:t>']}, index=[1,2])</a:t>
            </a:r>
          </a:p>
          <a:p>
            <a:r>
              <a:rPr lang="en-US" sz="1400" dirty="0"/>
              <a:t>df.drop_duplicates(subset='Name',keep='last')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87" y="5113048"/>
            <a:ext cx="1914525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411255" y="3393150"/>
            <a:ext cx="5550581" cy="3146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128" y="251207"/>
            <a:ext cx="5763017" cy="40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29" y="999138"/>
            <a:ext cx="5264254" cy="40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603" y="1802308"/>
            <a:ext cx="3167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/>
              <a:t>                     to </a:t>
            </a:r>
            <a:r>
              <a:rPr lang="en-US" altLang="en-US" sz="1400" dirty="0"/>
              <a:t>change the column names</a:t>
            </a:r>
            <a:r>
              <a:rPr lang="en-US" altLang="en-US" sz="1400" dirty="0" smtClean="0"/>
              <a:t>.  </a:t>
            </a:r>
            <a:endParaRPr lang="en-US" alt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5128" y="1724941"/>
            <a:ext cx="3121418" cy="439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42419" y="2904769"/>
            <a:ext cx="113159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Duplication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77564" y="2783550"/>
            <a:ext cx="5809200" cy="38943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5891" y="92364"/>
            <a:ext cx="21901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Inspecting duplicates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22625" y="812800"/>
            <a:ext cx="0" cy="6045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565" y="877452"/>
            <a:ext cx="4562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view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repeating rows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start off by looking at the number of unique values in each column.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" y="1647361"/>
            <a:ext cx="2374973" cy="3358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461164" y="840514"/>
            <a:ext cx="76569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see here that although there are 699 rows, there are only 645 unique patient_id’s. This could mean that some patient appear more than once in the dataset. To isolate these patients and view their data, we use the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following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814" t="7207" r="8379" b="69556"/>
          <a:stretch/>
        </p:blipFill>
        <p:spPr>
          <a:xfrm>
            <a:off x="4719783" y="2432487"/>
            <a:ext cx="6299200" cy="519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38078" y="2013527"/>
            <a:ext cx="4289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line displays all the duplicated patient_id’s in order.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61512"/>
          <a:stretch/>
        </p:blipFill>
        <p:spPr>
          <a:xfrm>
            <a:off x="4470400" y="3083976"/>
            <a:ext cx="7656945" cy="928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59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54" t="5000" b="78580"/>
          <a:stretch/>
        </p:blipFill>
        <p:spPr>
          <a:xfrm>
            <a:off x="147782" y="508001"/>
            <a:ext cx="5977370" cy="489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9" t="43881" r="82746"/>
          <a:stretch/>
        </p:blipFill>
        <p:spPr>
          <a:xfrm>
            <a:off x="147782" y="1059896"/>
            <a:ext cx="1080654" cy="1882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3895" y="78468"/>
            <a:ext cx="563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times a patient shows up in the dataset can also be viewed.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95" y="3075709"/>
            <a:ext cx="4388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shows that one patient shows up in the data 6 times!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34" t="26733" r="36919" b="18957"/>
          <a:stretch/>
        </p:blipFill>
        <p:spPr>
          <a:xfrm>
            <a:off x="65209" y="57151"/>
            <a:ext cx="6354641" cy="5010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09" b="4379"/>
          <a:stretch/>
        </p:blipFill>
        <p:spPr>
          <a:xfrm>
            <a:off x="6529387" y="66675"/>
            <a:ext cx="4732939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811"/>
          <a:stretch/>
        </p:blipFill>
        <p:spPr>
          <a:xfrm>
            <a:off x="6529387" y="1333500"/>
            <a:ext cx="4732939" cy="3098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069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9</cp:revision>
  <dcterms:created xsi:type="dcterms:W3CDTF">2019-08-23T05:45:51Z</dcterms:created>
  <dcterms:modified xsi:type="dcterms:W3CDTF">2019-08-28T12:42:06Z</dcterms:modified>
</cp:coreProperties>
</file>