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5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C902-91C6-46F6-BC8A-75AB1AFEE7E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9F5-6B6B-4855-BF61-8B363C92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C902-91C6-46F6-BC8A-75AB1AFEE7E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9F5-6B6B-4855-BF61-8B363C92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C902-91C6-46F6-BC8A-75AB1AFEE7E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9F5-6B6B-4855-BF61-8B363C92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C902-91C6-46F6-BC8A-75AB1AFEE7E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9F5-6B6B-4855-BF61-8B363C92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C902-91C6-46F6-BC8A-75AB1AFEE7E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9F5-6B6B-4855-BF61-8B363C92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9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C902-91C6-46F6-BC8A-75AB1AFEE7E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9F5-6B6B-4855-BF61-8B363C92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C902-91C6-46F6-BC8A-75AB1AFEE7E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9F5-6B6B-4855-BF61-8B363C92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C902-91C6-46F6-BC8A-75AB1AFEE7E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9F5-6B6B-4855-BF61-8B363C92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9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C902-91C6-46F6-BC8A-75AB1AFEE7E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9F5-6B6B-4855-BF61-8B363C92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C902-91C6-46F6-BC8A-75AB1AFEE7E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9F5-6B6B-4855-BF61-8B363C92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1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C902-91C6-46F6-BC8A-75AB1AFEE7E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619F5-6B6B-4855-BF61-8B363C92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C902-91C6-46F6-BC8A-75AB1AFEE7E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619F5-6B6B-4855-BF61-8B363C926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miner.com/products/studio/feature-list/#data_pre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56" y="94409"/>
            <a:ext cx="120718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Preparation 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The collected data cannot be used directly for performing the analysis process. Therefore, to solve this problem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Preparation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done.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includes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techniques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are listed below 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1. Data Preprocessing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2. Data Wrangling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</a:t>
            </a:r>
            <a:r>
              <a:rPr kumimoji="0" lang="en-US" sz="16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Preparation Architecture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It includes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concepts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such as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Cleaning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Engineering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These two are compulsory for achieving better accuracy and performance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in the Machine Learning and Deep Learning projects.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93" t="3501" r="705" b="2902"/>
          <a:stretch/>
        </p:blipFill>
        <p:spPr>
          <a:xfrm>
            <a:off x="480290" y="3435927"/>
            <a:ext cx="8238837" cy="2344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580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16" y="101601"/>
            <a:ext cx="12044220" cy="403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is Data Preparation Important?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Data Preprocessing is necessary because of the presence of unformatted real-world data. Mostly real-world data is composed of :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1. Inaccurate data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(missing data) : 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are many reasons for missing data such as data is not continuously collected, a mistake in data entry, technical  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           problems with biometrics and much more.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2. The presence of noisy data (erroneous data and outliers) :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The reasons for the existence of noisy data could be a technological problem of gadget 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           that gathers data, a human mistake during data entry and much more.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3. Inconsistent data :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presence of inconsistencies are due to the reasons such that existence of duplication within data, human data entry, 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containing mistakes in codes or names, i.e., violation of data constraints and much more.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Therefore, to handle raw data, Data Preprocessing is performed.</a:t>
            </a:r>
          </a:p>
        </p:txBody>
      </p:sp>
    </p:spTree>
    <p:extLst>
      <p:ext uri="{BB962C8B-B14F-4D97-AF65-F5344CB8AC3E}">
        <p14:creationId xmlns:p14="http://schemas.microsoft.com/office/powerpoint/2010/main" val="5020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" y="78187"/>
            <a:ext cx="8405446" cy="67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0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15" y="87923"/>
            <a:ext cx="557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Preparation = Data Cleansing + Feature Engineering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2" y="457255"/>
            <a:ext cx="12063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Data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preparation cannot be fully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automated. Often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takes 60 to 80 percent of the whole analytical pipeline. However, it’s a mandatory task to get the best accuracy from machine learning algorithms on your datasets.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2" y="1195919"/>
            <a:ext cx="1206304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 Data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Cleansing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puts data into the right shape and quality for analysis. It includes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many different functions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for example the following: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1. Basics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(select, filter, removal of duplicates, …)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2. Sampling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(balanced, stratified, ...)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3. Data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Partitioning (create training + validation + test data set, ...)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4. Transformations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(normalisation,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standardization,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scaling, pivoting, ...)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5. Binning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(count-based, handling of missing values as its own group, …)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6. Data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Replacement (cutting, splitting, merging, ...)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7. Weighting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Selection (attribute weighting, automatic optimization, ...)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8. Attribute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Generation (ID generation, ...)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9. Imputation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(replacement of missing observations by using statistical algorithms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b. Feature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selects the right attributes to analyze. You use domain knowledge of the data to select or create attributes that make machine learning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algorithms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work. Feature Engineering process includes: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1. Brainstorming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testing of features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2. Feature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3. Validation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how the features work with your model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4. Improvement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features if needed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5. 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brainstorming / creation of more features until the work is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59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73" t="6479" r="2611"/>
          <a:stretch/>
        </p:blipFill>
        <p:spPr>
          <a:xfrm>
            <a:off x="83129" y="83131"/>
            <a:ext cx="5565272" cy="669636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180" t="2779" r="7574" b="4883"/>
          <a:stretch/>
        </p:blipFill>
        <p:spPr>
          <a:xfrm>
            <a:off x="5837383" y="83131"/>
            <a:ext cx="5541876" cy="30572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007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57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6</cp:revision>
  <dcterms:created xsi:type="dcterms:W3CDTF">2019-09-04T08:38:08Z</dcterms:created>
  <dcterms:modified xsi:type="dcterms:W3CDTF">2019-09-04T12:53:42Z</dcterms:modified>
</cp:coreProperties>
</file>