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A1D0-D24C-4581-BBE9-18087E4D6C5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04A3-CB5B-4199-9CFB-D0B3FF5E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A1D0-D24C-4581-BBE9-18087E4D6C5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04A3-CB5B-4199-9CFB-D0B3FF5E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A1D0-D24C-4581-BBE9-18087E4D6C5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04A3-CB5B-4199-9CFB-D0B3FF5E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8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A1D0-D24C-4581-BBE9-18087E4D6C5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04A3-CB5B-4199-9CFB-D0B3FF5E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5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A1D0-D24C-4581-BBE9-18087E4D6C5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04A3-CB5B-4199-9CFB-D0B3FF5E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A1D0-D24C-4581-BBE9-18087E4D6C5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04A3-CB5B-4199-9CFB-D0B3FF5E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A1D0-D24C-4581-BBE9-18087E4D6C5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04A3-CB5B-4199-9CFB-D0B3FF5E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7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A1D0-D24C-4581-BBE9-18087E4D6C5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04A3-CB5B-4199-9CFB-D0B3FF5E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A1D0-D24C-4581-BBE9-18087E4D6C5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04A3-CB5B-4199-9CFB-D0B3FF5E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A1D0-D24C-4581-BBE9-18087E4D6C5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04A3-CB5B-4199-9CFB-D0B3FF5E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9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A1D0-D24C-4581-BBE9-18087E4D6C5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04A3-CB5B-4199-9CFB-D0B3FF5E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1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A1D0-D24C-4581-BBE9-18087E4D6C5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E04A3-CB5B-4199-9CFB-D0B3FF5E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8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79" t="7729" r="5469" b="15586"/>
          <a:stretch/>
        </p:blipFill>
        <p:spPr>
          <a:xfrm>
            <a:off x="151423" y="134727"/>
            <a:ext cx="11865085" cy="5689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78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806" t="7640" r="14574" b="11314"/>
          <a:stretch/>
        </p:blipFill>
        <p:spPr>
          <a:xfrm>
            <a:off x="138546" y="129310"/>
            <a:ext cx="7970981" cy="4507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058" t="8141" r="7774" b="14148"/>
          <a:stretch/>
        </p:blipFill>
        <p:spPr>
          <a:xfrm>
            <a:off x="1099127" y="886691"/>
            <a:ext cx="9319492" cy="467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86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161" t="6954" r="15062" b="18801"/>
          <a:stretch/>
        </p:blipFill>
        <p:spPr>
          <a:xfrm>
            <a:off x="138545" y="101600"/>
            <a:ext cx="7250546" cy="3943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427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99" t="7647" r="8949" b="14617"/>
          <a:stretch/>
        </p:blipFill>
        <p:spPr>
          <a:xfrm>
            <a:off x="110835" y="92364"/>
            <a:ext cx="11499274" cy="5671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0703" t="42806" r="9040" b="33512"/>
          <a:stretch/>
        </p:blipFill>
        <p:spPr>
          <a:xfrm>
            <a:off x="7638473" y="2530763"/>
            <a:ext cx="3566555" cy="15701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1446" t="69991" r="8333" b="8947"/>
          <a:stretch/>
        </p:blipFill>
        <p:spPr>
          <a:xfrm>
            <a:off x="7638473" y="4230254"/>
            <a:ext cx="3371272" cy="13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8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89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88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33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6</cp:revision>
  <dcterms:created xsi:type="dcterms:W3CDTF">2019-09-09T09:02:27Z</dcterms:created>
  <dcterms:modified xsi:type="dcterms:W3CDTF">2019-09-09T10:38:15Z</dcterms:modified>
</cp:coreProperties>
</file>