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1713" t="16667" r="20937" b="20833"/>
          <a:stretch>
            <a:fillRect/>
          </a:stretch>
        </p:blipFill>
        <p:spPr bwMode="auto">
          <a:xfrm>
            <a:off x="76200" y="152399"/>
            <a:ext cx="8915400" cy="4651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SAANVI</dc:creator>
  <cp:lastModifiedBy>deepusuresh</cp:lastModifiedBy>
  <cp:revision>1</cp:revision>
  <dcterms:created xsi:type="dcterms:W3CDTF">2006-08-16T00:00:00Z</dcterms:created>
  <dcterms:modified xsi:type="dcterms:W3CDTF">2019-06-01T04:26:05Z</dcterms:modified>
</cp:coreProperties>
</file>