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2796" t="39583" r="12299" b="12500"/>
          <a:stretch>
            <a:fillRect/>
          </a:stretch>
        </p:blipFill>
        <p:spPr bwMode="auto">
          <a:xfrm>
            <a:off x="146540" y="132471"/>
            <a:ext cx="8839200" cy="4337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2</cp:revision>
  <dcterms:created xsi:type="dcterms:W3CDTF">2006-08-16T00:00:00Z</dcterms:created>
  <dcterms:modified xsi:type="dcterms:W3CDTF">2019-08-12T17:18:06Z</dcterms:modified>
</cp:coreProperties>
</file>