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284C-059C-4E51-B672-44AC88B8CE0D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4457-CC85-42D9-BF6A-DD44B2FDB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2146" y="120073"/>
            <a:ext cx="1979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Manipulation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655" y="701964"/>
            <a:ext cx="1202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manipulation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sorting, merging, grouping, and altering the 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Pandas offers multiple functions to manipulate data as: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272" y="1199136"/>
            <a:ext cx="1098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Sorting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6" y="1904347"/>
            <a:ext cx="5281121" cy="1040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86" y="4677930"/>
            <a:ext cx="6043679" cy="1150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85486" y="3334328"/>
            <a:ext cx="800488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sorted_guest_df = guest_list_df.sort_values('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GoogleKnowlege_Occupation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',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by column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ascending=False,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enable descending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kind='heapsort',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#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sorting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na_position='last')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#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 NaN value at last</a:t>
            </a:r>
          </a:p>
        </p:txBody>
      </p:sp>
    </p:spTree>
    <p:extLst>
      <p:ext uri="{BB962C8B-B14F-4D97-AF65-F5344CB8AC3E}">
        <p14:creationId xmlns:p14="http://schemas.microsoft.com/office/powerpoint/2010/main" val="14782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40147"/>
            <a:ext cx="254640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Merge and Concatenation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6" y="897948"/>
            <a:ext cx="4595668" cy="553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96" y="2955255"/>
            <a:ext cx="5190837" cy="1276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6" y="1593748"/>
            <a:ext cx="46291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133" t="9922"/>
          <a:stretch/>
        </p:blipFill>
        <p:spPr>
          <a:xfrm>
            <a:off x="373496" y="4461162"/>
            <a:ext cx="5509202" cy="1063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507" y="894193"/>
            <a:ext cx="5791200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610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936" b="-1"/>
          <a:stretch/>
        </p:blipFill>
        <p:spPr>
          <a:xfrm>
            <a:off x="442767" y="3482109"/>
            <a:ext cx="5829300" cy="2351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1822" y="110835"/>
            <a:ext cx="121828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Grouping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64" b="59120"/>
          <a:stretch/>
        </p:blipFill>
        <p:spPr>
          <a:xfrm>
            <a:off x="442767" y="732836"/>
            <a:ext cx="5829300" cy="1670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51822" y="2775703"/>
            <a:ext cx="128208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Renaming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9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1</cp:revision>
  <dcterms:created xsi:type="dcterms:W3CDTF">2019-08-20T11:52:31Z</dcterms:created>
  <dcterms:modified xsi:type="dcterms:W3CDTF">2019-08-20T11:53:43Z</dcterms:modified>
</cp:coreProperties>
</file>