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1F8C-91BE-4C0B-BE23-DB5CDA57C2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517E-1A08-4E94-A40C-37D598E8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1F8C-91BE-4C0B-BE23-DB5CDA57C2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517E-1A08-4E94-A40C-37D598E8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1F8C-91BE-4C0B-BE23-DB5CDA57C2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517E-1A08-4E94-A40C-37D598E8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4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1F8C-91BE-4C0B-BE23-DB5CDA57C2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517E-1A08-4E94-A40C-37D598E8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0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1F8C-91BE-4C0B-BE23-DB5CDA57C2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517E-1A08-4E94-A40C-37D598E8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1F8C-91BE-4C0B-BE23-DB5CDA57C2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517E-1A08-4E94-A40C-37D598E8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1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1F8C-91BE-4C0B-BE23-DB5CDA57C2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517E-1A08-4E94-A40C-37D598E8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1F8C-91BE-4C0B-BE23-DB5CDA57C2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517E-1A08-4E94-A40C-37D598E8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1F8C-91BE-4C0B-BE23-DB5CDA57C2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517E-1A08-4E94-A40C-37D598E8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2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1F8C-91BE-4C0B-BE23-DB5CDA57C2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517E-1A08-4E94-A40C-37D598E8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3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1F8C-91BE-4C0B-BE23-DB5CDA57C2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517E-1A08-4E94-A40C-37D598E8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3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1F8C-91BE-4C0B-BE23-DB5CDA57C2D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517E-1A08-4E94-A40C-37D598E8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5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05" t="26576" r="3094"/>
          <a:stretch/>
        </p:blipFill>
        <p:spPr>
          <a:xfrm>
            <a:off x="61547" y="741309"/>
            <a:ext cx="5916619" cy="2445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780" b="80326"/>
          <a:stretch/>
        </p:blipFill>
        <p:spPr>
          <a:xfrm>
            <a:off x="4317380" y="96715"/>
            <a:ext cx="4060004" cy="354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877" t="2845" b="1288"/>
          <a:stretch/>
        </p:blipFill>
        <p:spPr>
          <a:xfrm>
            <a:off x="52755" y="3896792"/>
            <a:ext cx="5732585" cy="27921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536" t="3337"/>
          <a:stretch/>
        </p:blipFill>
        <p:spPr>
          <a:xfrm>
            <a:off x="6082851" y="758894"/>
            <a:ext cx="6032950" cy="2725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058" t="2033"/>
          <a:stretch/>
        </p:blipFill>
        <p:spPr>
          <a:xfrm>
            <a:off x="5870835" y="3747323"/>
            <a:ext cx="6244966" cy="2954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943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82" t="3898" r="284" b="1689"/>
          <a:stretch/>
        </p:blipFill>
        <p:spPr>
          <a:xfrm>
            <a:off x="101599" y="97478"/>
            <a:ext cx="6206837" cy="2920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061"/>
          <a:stretch/>
        </p:blipFill>
        <p:spPr>
          <a:xfrm>
            <a:off x="101605" y="3631453"/>
            <a:ext cx="6146366" cy="2816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151" t="3406" r="4162"/>
          <a:stretch/>
        </p:blipFill>
        <p:spPr>
          <a:xfrm>
            <a:off x="6382326" y="97478"/>
            <a:ext cx="5708073" cy="2717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58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7</cp:revision>
  <dcterms:created xsi:type="dcterms:W3CDTF">2019-09-04T04:15:09Z</dcterms:created>
  <dcterms:modified xsi:type="dcterms:W3CDTF">2019-09-04T08:36:18Z</dcterms:modified>
</cp:coreProperties>
</file>