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1701107" cy="1429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Merging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Concatenation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Joins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971800" y="2895600"/>
            <a:ext cx="29019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800" dirty="0" smtClean="0"/>
              <a:t>Data Manipulation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14641" t="14583" r="10981" b="10417"/>
          <a:stretch>
            <a:fillRect/>
          </a:stretch>
        </p:blipFill>
        <p:spPr bwMode="auto">
          <a:xfrm>
            <a:off x="76200" y="76200"/>
            <a:ext cx="9677400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15227" t="14583" r="12738" b="34375"/>
          <a:stretch>
            <a:fillRect/>
          </a:stretch>
        </p:blipFill>
        <p:spPr bwMode="auto">
          <a:xfrm>
            <a:off x="76200" y="76200"/>
            <a:ext cx="93726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l="15227" t="14583" r="16252" b="7581"/>
          <a:stretch>
            <a:fillRect/>
          </a:stretch>
        </p:blipFill>
        <p:spPr bwMode="auto">
          <a:xfrm>
            <a:off x="76200" y="76199"/>
            <a:ext cx="9067800" cy="5791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15227" t="15625" r="15666" b="8333"/>
          <a:stretch>
            <a:fillRect/>
          </a:stretch>
        </p:blipFill>
        <p:spPr bwMode="auto">
          <a:xfrm>
            <a:off x="76200" y="76200"/>
            <a:ext cx="8991600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l="15227" t="15625" r="16252" b="17708"/>
          <a:stretch>
            <a:fillRect/>
          </a:stretch>
        </p:blipFill>
        <p:spPr bwMode="auto">
          <a:xfrm>
            <a:off x="76200" y="76200"/>
            <a:ext cx="89154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15813" t="14583" r="15666" b="8333"/>
          <a:stretch>
            <a:fillRect/>
          </a:stretch>
        </p:blipFill>
        <p:spPr bwMode="auto">
          <a:xfrm>
            <a:off x="76200" y="76200"/>
            <a:ext cx="891540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398" t="14583" r="17423" b="6944"/>
          <a:stretch>
            <a:fillRect/>
          </a:stretch>
        </p:blipFill>
        <p:spPr bwMode="auto">
          <a:xfrm>
            <a:off x="76200" y="76200"/>
            <a:ext cx="8915400" cy="594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4056" t="14583" r="18594" b="13542"/>
          <a:stretch>
            <a:fillRect/>
          </a:stretch>
        </p:blipFill>
        <p:spPr bwMode="auto">
          <a:xfrm>
            <a:off x="76200" y="76200"/>
            <a:ext cx="8915400" cy="5349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4641" t="14583" r="16838" b="10417"/>
          <a:stretch>
            <a:fillRect/>
          </a:stretch>
        </p:blipFill>
        <p:spPr bwMode="auto">
          <a:xfrm>
            <a:off x="104336" y="118404"/>
            <a:ext cx="8915400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4641" t="14583" r="14495" b="13542"/>
          <a:stretch>
            <a:fillRect/>
          </a:stretch>
        </p:blipFill>
        <p:spPr bwMode="auto">
          <a:xfrm>
            <a:off x="118404" y="104336"/>
            <a:ext cx="8915400" cy="5083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4641" t="14583" r="9810" b="13542"/>
          <a:stretch>
            <a:fillRect/>
          </a:stretch>
        </p:blipFill>
        <p:spPr bwMode="auto">
          <a:xfrm>
            <a:off x="76200" y="76200"/>
            <a:ext cx="98298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14641" t="14583" r="10981" b="13542"/>
          <a:stretch>
            <a:fillRect/>
          </a:stretch>
        </p:blipFill>
        <p:spPr bwMode="auto">
          <a:xfrm>
            <a:off x="76200" y="76200"/>
            <a:ext cx="96774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5227" t="15625" r="11567" b="13542"/>
          <a:stretch>
            <a:fillRect/>
          </a:stretch>
        </p:blipFill>
        <p:spPr bwMode="auto">
          <a:xfrm>
            <a:off x="76200" y="76200"/>
            <a:ext cx="95250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5227" t="14583" r="10981" b="12500"/>
          <a:stretch>
            <a:fillRect/>
          </a:stretch>
        </p:blipFill>
        <p:spPr bwMode="auto">
          <a:xfrm>
            <a:off x="76200" y="76200"/>
            <a:ext cx="9601200" cy="533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On-screen Show (4:3)</PresentationFormat>
  <Paragraphs>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11</cp:revision>
  <dcterms:created xsi:type="dcterms:W3CDTF">2006-08-16T00:00:00Z</dcterms:created>
  <dcterms:modified xsi:type="dcterms:W3CDTF">2019-08-19T18:41:52Z</dcterms:modified>
</cp:coreProperties>
</file>