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8741" t="16667" r="26794" b="17708"/>
          <a:stretch>
            <a:fillRect/>
          </a:stretch>
        </p:blipFill>
        <p:spPr bwMode="auto">
          <a:xfrm>
            <a:off x="152400" y="152399"/>
            <a:ext cx="8839200" cy="5987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2299" t="16667" r="27684" b="21875"/>
          <a:stretch>
            <a:fillRect/>
          </a:stretch>
        </p:blipFill>
        <p:spPr bwMode="auto">
          <a:xfrm>
            <a:off x="76200" y="76199"/>
            <a:ext cx="8915400" cy="513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1713" t="19792" r="39092" b="21875"/>
          <a:stretch>
            <a:fillRect/>
          </a:stretch>
        </p:blipFill>
        <p:spPr bwMode="auto">
          <a:xfrm>
            <a:off x="152400" y="228600"/>
            <a:ext cx="83439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1347" t="20833" r="32796" b="20833"/>
          <a:stretch>
            <a:fillRect/>
          </a:stretch>
        </p:blipFill>
        <p:spPr bwMode="auto">
          <a:xfrm>
            <a:off x="200025" y="152399"/>
            <a:ext cx="8486775" cy="498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11347" t="20833" r="41801" b="20833"/>
          <a:stretch>
            <a:fillRect/>
          </a:stretch>
        </p:blipFill>
        <p:spPr bwMode="auto">
          <a:xfrm>
            <a:off x="304800" y="228600"/>
            <a:ext cx="7696200" cy="538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5</cp:revision>
  <dcterms:created xsi:type="dcterms:W3CDTF">2006-08-16T00:00:00Z</dcterms:created>
  <dcterms:modified xsi:type="dcterms:W3CDTF">2019-06-01T05:46:55Z</dcterms:modified>
</cp:coreProperties>
</file>