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5178-B0A5-4E18-B671-02BCC9F87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8571-20D8-401C-98DD-941EAB0D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" y="149470"/>
            <a:ext cx="8355951" cy="6131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606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</cp:revision>
  <dcterms:created xsi:type="dcterms:W3CDTF">2019-09-04T05:46:40Z</dcterms:created>
  <dcterms:modified xsi:type="dcterms:W3CDTF">2019-09-04T05:47:04Z</dcterms:modified>
</cp:coreProperties>
</file>