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i8ZqL99Vz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6172200"/>
            <a:ext cx="6373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hlinkClick r:id="rId2"/>
              </a:rPr>
              <a:t>https://www.youtube.com/watch?v=2i8ZqL99Vz0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655"/>
          <a:stretch>
            <a:fillRect/>
          </a:stretch>
        </p:blipFill>
        <p:spPr bwMode="auto">
          <a:xfrm>
            <a:off x="104336" y="104336"/>
            <a:ext cx="8915400" cy="45274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200400" y="3352800"/>
            <a:ext cx="0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9256" y="4224996"/>
            <a:ext cx="1344471" cy="25790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dirty="0" smtClean="0"/>
              <a:t>Transform</a:t>
            </a:r>
          </a:p>
          <a:p>
            <a:pPr>
              <a:lnSpc>
                <a:spcPct val="150000"/>
              </a:lnSpc>
            </a:pPr>
            <a:r>
              <a:rPr lang="en-IN" sz="2200" dirty="0" smtClean="0"/>
              <a:t>Merge</a:t>
            </a:r>
          </a:p>
          <a:p>
            <a:pPr>
              <a:lnSpc>
                <a:spcPct val="150000"/>
              </a:lnSpc>
            </a:pPr>
            <a:r>
              <a:rPr lang="en-IN" sz="2200" dirty="0" smtClean="0"/>
              <a:t>Aggregate</a:t>
            </a:r>
          </a:p>
          <a:p>
            <a:pPr>
              <a:lnSpc>
                <a:spcPct val="150000"/>
              </a:lnSpc>
            </a:pPr>
            <a:r>
              <a:rPr lang="en-IN" sz="2200" dirty="0" err="1" smtClean="0"/>
              <a:t>Groupby</a:t>
            </a:r>
            <a:endParaRPr lang="en-IN" sz="2200" dirty="0" smtClean="0"/>
          </a:p>
          <a:p>
            <a:pPr>
              <a:lnSpc>
                <a:spcPct val="150000"/>
              </a:lnSpc>
            </a:pPr>
            <a:r>
              <a:rPr lang="en-IN" sz="2200" dirty="0" smtClean="0"/>
              <a:t>Reshape</a:t>
            </a:r>
            <a:endParaRPr lang="en-IN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0" y="5410200"/>
            <a:ext cx="455342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Transform the data &amp; make it available for EDA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SAANVI</dc:creator>
  <cp:lastModifiedBy>deepusuresh</cp:lastModifiedBy>
  <cp:revision>4</cp:revision>
  <dcterms:created xsi:type="dcterms:W3CDTF">2006-08-16T00:00:00Z</dcterms:created>
  <dcterms:modified xsi:type="dcterms:W3CDTF">2020-04-09T15:29:23Z</dcterms:modified>
</cp:coreProperties>
</file>