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47601" b="47237"/>
          <a:stretch>
            <a:fillRect/>
          </a:stretch>
        </p:blipFill>
        <p:spPr bwMode="auto">
          <a:xfrm>
            <a:off x="76200" y="1615933"/>
            <a:ext cx="8763000" cy="5165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886200" y="3139933"/>
            <a:ext cx="457200" cy="4572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591992" y="3749533"/>
            <a:ext cx="2294208" cy="33293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76200" y="76200"/>
            <a:ext cx="2012987" cy="1429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 err="1" smtClean="0"/>
              <a:t>cmd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F:</a:t>
            </a:r>
          </a:p>
          <a:p>
            <a:pPr>
              <a:lnSpc>
                <a:spcPct val="150000"/>
              </a:lnSpc>
            </a:pPr>
            <a:r>
              <a:rPr lang="en-IN" sz="2000" dirty="0" err="1" smtClean="0"/>
              <a:t>Jupyter</a:t>
            </a:r>
            <a:r>
              <a:rPr lang="en-IN" sz="2000" dirty="0" smtClean="0"/>
              <a:t> notebook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057400" y="304800"/>
            <a:ext cx="14249400" cy="51111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59730" b="65559"/>
          <a:stretch>
            <a:fillRect/>
          </a:stretch>
        </p:blipFill>
        <p:spPr bwMode="auto">
          <a:xfrm>
            <a:off x="914400" y="2209800"/>
            <a:ext cx="704103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228600"/>
            <a:ext cx="3078856" cy="1493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dirty="0" smtClean="0"/>
              <a:t>cmd</a:t>
            </a:r>
          </a:p>
          <a:p>
            <a:pPr>
              <a:lnSpc>
                <a:spcPct val="150000"/>
              </a:lnSpc>
            </a:pPr>
            <a:r>
              <a:rPr lang="en-IN" sz="3200" dirty="0" err="1" smtClean="0"/>
              <a:t>jupyter</a:t>
            </a:r>
            <a:r>
              <a:rPr lang="en-IN" sz="3200" dirty="0" smtClean="0"/>
              <a:t> notebook</a:t>
            </a:r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SAANVI</dc:creator>
  <cp:lastModifiedBy>deepusuresh</cp:lastModifiedBy>
  <cp:revision>4</cp:revision>
  <dcterms:created xsi:type="dcterms:W3CDTF">2006-08-16T00:00:00Z</dcterms:created>
  <dcterms:modified xsi:type="dcterms:W3CDTF">2021-01-15T08:55:25Z</dcterms:modified>
</cp:coreProperties>
</file>