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887" t="2184" r="4960" b="26092"/>
          <a:stretch>
            <a:fillRect/>
          </a:stretch>
        </p:blipFill>
        <p:spPr bwMode="auto">
          <a:xfrm>
            <a:off x="76200" y="76200"/>
            <a:ext cx="10820400" cy="4964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6477" t="7537" r="6477" b="17728"/>
          <a:stretch>
            <a:fillRect/>
          </a:stretch>
        </p:blipFill>
        <p:spPr bwMode="auto">
          <a:xfrm>
            <a:off x="152400" y="152400"/>
            <a:ext cx="11125200" cy="5827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2019-11-16T05:27:56Z</dcterms:modified>
</cp:coreProperties>
</file>