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13" t="2743" r="15006" b="29747"/>
          <a:stretch>
            <a:fillRect/>
          </a:stretch>
        </p:blipFill>
        <p:spPr bwMode="auto">
          <a:xfrm>
            <a:off x="228599" y="228600"/>
            <a:ext cx="9961245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6136" t="8974" r="7180" b="7110"/>
          <a:stretch>
            <a:fillRect/>
          </a:stretch>
        </p:blipFill>
        <p:spPr bwMode="auto">
          <a:xfrm>
            <a:off x="76200" y="76199"/>
            <a:ext cx="10744200" cy="58251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2</cp:revision>
  <dcterms:created xsi:type="dcterms:W3CDTF">2006-08-16T00:00:00Z</dcterms:created>
  <dcterms:modified xsi:type="dcterms:W3CDTF">2019-11-16T05:23:36Z</dcterms:modified>
</cp:coreProperties>
</file>