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0A12-A55C-4295-9B87-19375822BC5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9B20-CC7A-4668-8B3D-F9430F5A4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7458" r="6798" b="3709"/>
          <a:stretch/>
        </p:blipFill>
        <p:spPr>
          <a:xfrm>
            <a:off x="151994" y="180471"/>
            <a:ext cx="4395943" cy="4620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7258" r="1637" b="2482"/>
          <a:stretch/>
        </p:blipFill>
        <p:spPr>
          <a:xfrm>
            <a:off x="4884821" y="276726"/>
            <a:ext cx="7110663" cy="52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5811" r="3253" b="3580"/>
          <a:stretch/>
        </p:blipFill>
        <p:spPr>
          <a:xfrm>
            <a:off x="96245" y="72188"/>
            <a:ext cx="7716814" cy="336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13" y="72188"/>
            <a:ext cx="4162257" cy="4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</cp:revision>
  <dcterms:created xsi:type="dcterms:W3CDTF">2020-12-10T05:24:47Z</dcterms:created>
  <dcterms:modified xsi:type="dcterms:W3CDTF">2020-12-10T05:29:47Z</dcterms:modified>
</cp:coreProperties>
</file>