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nalajala3@gmail.com" userId="29da0beeacfd911d" providerId="LiveId" clId="{804471D6-0395-43A6-AFA7-2BFF8A374101}"/>
    <pc:docChg chg="undo custSel addSld modSld">
      <pc:chgData name="sureshnalajala3@gmail.com" userId="29da0beeacfd911d" providerId="LiveId" clId="{804471D6-0395-43A6-AFA7-2BFF8A374101}" dt="2024-12-04T16:42:31.461" v="487" actId="14100"/>
      <pc:docMkLst>
        <pc:docMk/>
      </pc:docMkLst>
      <pc:sldChg chg="addSp modSp mod setBg">
        <pc:chgData name="sureshnalajala3@gmail.com" userId="29da0beeacfd911d" providerId="LiveId" clId="{804471D6-0395-43A6-AFA7-2BFF8A374101}" dt="2024-12-04T16:42:31.461" v="487" actId="14100"/>
        <pc:sldMkLst>
          <pc:docMk/>
          <pc:sldMk cId="4026274477" sldId="256"/>
        </pc:sldMkLst>
        <pc:spChg chg="mod">
          <ac:chgData name="sureshnalajala3@gmail.com" userId="29da0beeacfd911d" providerId="LiveId" clId="{804471D6-0395-43A6-AFA7-2BFF8A374101}" dt="2024-12-04T16:41:55.595" v="484" actId="26606"/>
          <ac:spMkLst>
            <pc:docMk/>
            <pc:sldMk cId="4026274477" sldId="256"/>
            <ac:spMk id="2" creationId="{A31B1363-51B4-AC39-0ECC-942A5CFCC045}"/>
          </ac:spMkLst>
        </pc:spChg>
        <pc:spChg chg="mod">
          <ac:chgData name="sureshnalajala3@gmail.com" userId="29da0beeacfd911d" providerId="LiveId" clId="{804471D6-0395-43A6-AFA7-2BFF8A374101}" dt="2024-12-04T16:41:55.595" v="484" actId="26606"/>
          <ac:spMkLst>
            <pc:docMk/>
            <pc:sldMk cId="4026274477" sldId="256"/>
            <ac:spMk id="3" creationId="{E7C68A38-D578-6AB4-7504-8AB979961A9E}"/>
          </ac:spMkLst>
        </pc:spChg>
        <pc:spChg chg="add mod">
          <ac:chgData name="sureshnalajala3@gmail.com" userId="29da0beeacfd911d" providerId="LiveId" clId="{804471D6-0395-43A6-AFA7-2BFF8A374101}" dt="2024-12-04T16:42:31.461" v="487" actId="14100"/>
          <ac:spMkLst>
            <pc:docMk/>
            <pc:sldMk cId="4026274477" sldId="256"/>
            <ac:spMk id="5" creationId="{F875D1D9-E825-45ED-E5AA-1A1CC7F22A17}"/>
          </ac:spMkLst>
        </pc:spChg>
        <pc:spChg chg="add">
          <ac:chgData name="sureshnalajala3@gmail.com" userId="29da0beeacfd911d" providerId="LiveId" clId="{804471D6-0395-43A6-AFA7-2BFF8A374101}" dt="2024-12-04T16:41:55.595" v="484" actId="26606"/>
          <ac:spMkLst>
            <pc:docMk/>
            <pc:sldMk cId="4026274477" sldId="256"/>
            <ac:spMk id="10" creationId="{428D436F-9ACD-4C92-AFC8-C934C527A6A4}"/>
          </ac:spMkLst>
        </pc:spChg>
        <pc:spChg chg="add">
          <ac:chgData name="sureshnalajala3@gmail.com" userId="29da0beeacfd911d" providerId="LiveId" clId="{804471D6-0395-43A6-AFA7-2BFF8A374101}" dt="2024-12-04T16:41:55.595" v="484" actId="26606"/>
          <ac:spMkLst>
            <pc:docMk/>
            <pc:sldMk cId="4026274477" sldId="256"/>
            <ac:spMk id="12" creationId="{090538E0-A884-4E60-A6AB-77D830E2FCED}"/>
          </ac:spMkLst>
        </pc:spChg>
        <pc:spChg chg="add">
          <ac:chgData name="sureshnalajala3@gmail.com" userId="29da0beeacfd911d" providerId="LiveId" clId="{804471D6-0395-43A6-AFA7-2BFF8A374101}" dt="2024-12-04T16:41:55.595" v="484" actId="26606"/>
          <ac:spMkLst>
            <pc:docMk/>
            <pc:sldMk cId="4026274477" sldId="256"/>
            <ac:spMk id="14" creationId="{DB0D7DD0-1C67-4D4C-9E06-678233DB8468}"/>
          </ac:spMkLst>
        </pc:spChg>
      </pc:sldChg>
      <pc:sldChg chg="modSp mod">
        <pc:chgData name="sureshnalajala3@gmail.com" userId="29da0beeacfd911d" providerId="LiveId" clId="{804471D6-0395-43A6-AFA7-2BFF8A374101}" dt="2024-11-05T00:38:34.818" v="3" actId="113"/>
        <pc:sldMkLst>
          <pc:docMk/>
          <pc:sldMk cId="3690925854" sldId="257"/>
        </pc:sldMkLst>
        <pc:spChg chg="mod">
          <ac:chgData name="sureshnalajala3@gmail.com" userId="29da0beeacfd911d" providerId="LiveId" clId="{804471D6-0395-43A6-AFA7-2BFF8A374101}" dt="2024-11-05T00:38:34.818" v="3" actId="113"/>
          <ac:spMkLst>
            <pc:docMk/>
            <pc:sldMk cId="3690925854" sldId="257"/>
            <ac:spMk id="2" creationId="{149F9820-4750-F1FC-FC24-F4022607098B}"/>
          </ac:spMkLst>
        </pc:spChg>
        <pc:spChg chg="mod">
          <ac:chgData name="sureshnalajala3@gmail.com" userId="29da0beeacfd911d" providerId="LiveId" clId="{804471D6-0395-43A6-AFA7-2BFF8A374101}" dt="2024-11-05T00:38:14.734" v="2" actId="255"/>
          <ac:spMkLst>
            <pc:docMk/>
            <pc:sldMk cId="3690925854" sldId="257"/>
            <ac:spMk id="3" creationId="{DFDD51F3-3D4F-2B82-A140-37772602680F}"/>
          </ac:spMkLst>
        </pc:spChg>
      </pc:sldChg>
      <pc:sldChg chg="modSp mod">
        <pc:chgData name="sureshnalajala3@gmail.com" userId="29da0beeacfd911d" providerId="LiveId" clId="{804471D6-0395-43A6-AFA7-2BFF8A374101}" dt="2024-12-04T16:32:38.187" v="293" actId="20577"/>
        <pc:sldMkLst>
          <pc:docMk/>
          <pc:sldMk cId="2170039826" sldId="260"/>
        </pc:sldMkLst>
        <pc:spChg chg="mod">
          <ac:chgData name="sureshnalajala3@gmail.com" userId="29da0beeacfd911d" providerId="LiveId" clId="{804471D6-0395-43A6-AFA7-2BFF8A374101}" dt="2024-11-05T00:39:02.304" v="5" actId="113"/>
          <ac:spMkLst>
            <pc:docMk/>
            <pc:sldMk cId="2170039826" sldId="260"/>
            <ac:spMk id="2" creationId="{149F9820-4750-F1FC-FC24-F4022607098B}"/>
          </ac:spMkLst>
        </pc:spChg>
        <pc:spChg chg="mod">
          <ac:chgData name="sureshnalajala3@gmail.com" userId="29da0beeacfd911d" providerId="LiveId" clId="{804471D6-0395-43A6-AFA7-2BFF8A374101}" dt="2024-12-04T16:32:38.187" v="293" actId="20577"/>
          <ac:spMkLst>
            <pc:docMk/>
            <pc:sldMk cId="2170039826" sldId="260"/>
            <ac:spMk id="3" creationId="{DFDD51F3-3D4F-2B82-A140-37772602680F}"/>
          </ac:spMkLst>
        </pc:spChg>
      </pc:sldChg>
      <pc:sldChg chg="modSp mod">
        <pc:chgData name="sureshnalajala3@gmail.com" userId="29da0beeacfd911d" providerId="LiveId" clId="{804471D6-0395-43A6-AFA7-2BFF8A374101}" dt="2024-11-05T00:39:39.919" v="72" actId="20577"/>
        <pc:sldMkLst>
          <pc:docMk/>
          <pc:sldMk cId="3615222827" sldId="261"/>
        </pc:sldMkLst>
        <pc:spChg chg="mod">
          <ac:chgData name="sureshnalajala3@gmail.com" userId="29da0beeacfd911d" providerId="LiveId" clId="{804471D6-0395-43A6-AFA7-2BFF8A374101}" dt="2024-11-05T00:39:39.919" v="72" actId="20577"/>
          <ac:spMkLst>
            <pc:docMk/>
            <pc:sldMk cId="3615222827" sldId="261"/>
            <ac:spMk id="2" creationId="{149F9820-4750-F1FC-FC24-F4022607098B}"/>
          </ac:spMkLst>
        </pc:spChg>
      </pc:sldChg>
      <pc:sldChg chg="modSp mod">
        <pc:chgData name="sureshnalajala3@gmail.com" userId="29da0beeacfd911d" providerId="LiveId" clId="{804471D6-0395-43A6-AFA7-2BFF8A374101}" dt="2024-11-05T00:39:31.271" v="53" actId="113"/>
        <pc:sldMkLst>
          <pc:docMk/>
          <pc:sldMk cId="3004295203" sldId="262"/>
        </pc:sldMkLst>
        <pc:spChg chg="mod">
          <ac:chgData name="sureshnalajala3@gmail.com" userId="29da0beeacfd911d" providerId="LiveId" clId="{804471D6-0395-43A6-AFA7-2BFF8A374101}" dt="2024-11-05T00:39:31.271" v="53" actId="113"/>
          <ac:spMkLst>
            <pc:docMk/>
            <pc:sldMk cId="3004295203" sldId="262"/>
            <ac:spMk id="2" creationId="{149F9820-4750-F1FC-FC24-F4022607098B}"/>
          </ac:spMkLst>
        </pc:spChg>
      </pc:sldChg>
      <pc:sldChg chg="modSp mod">
        <pc:chgData name="sureshnalajala3@gmail.com" userId="29da0beeacfd911d" providerId="LiveId" clId="{804471D6-0395-43A6-AFA7-2BFF8A374101}" dt="2024-11-05T00:39:58.708" v="93" actId="113"/>
        <pc:sldMkLst>
          <pc:docMk/>
          <pc:sldMk cId="1629401871" sldId="263"/>
        </pc:sldMkLst>
        <pc:spChg chg="mod">
          <ac:chgData name="sureshnalajala3@gmail.com" userId="29da0beeacfd911d" providerId="LiveId" clId="{804471D6-0395-43A6-AFA7-2BFF8A374101}" dt="2024-11-05T00:39:58.708" v="93" actId="113"/>
          <ac:spMkLst>
            <pc:docMk/>
            <pc:sldMk cId="1629401871" sldId="263"/>
            <ac:spMk id="2" creationId="{149F9820-4750-F1FC-FC24-F4022607098B}"/>
          </ac:spMkLst>
        </pc:spChg>
      </pc:sldChg>
      <pc:sldChg chg="modSp new mod">
        <pc:chgData name="sureshnalajala3@gmail.com" userId="29da0beeacfd911d" providerId="LiveId" clId="{804471D6-0395-43A6-AFA7-2BFF8A374101}" dt="2024-12-04T16:38:38.734" v="330"/>
        <pc:sldMkLst>
          <pc:docMk/>
          <pc:sldMk cId="4114383260" sldId="264"/>
        </pc:sldMkLst>
        <pc:spChg chg="mod">
          <ac:chgData name="sureshnalajala3@gmail.com" userId="29da0beeacfd911d" providerId="LiveId" clId="{804471D6-0395-43A6-AFA7-2BFF8A374101}" dt="2024-12-04T16:37:16.842" v="321" actId="113"/>
          <ac:spMkLst>
            <pc:docMk/>
            <pc:sldMk cId="4114383260" sldId="264"/>
            <ac:spMk id="2" creationId="{C2F3B57D-7083-33B4-6C1C-8503B3B320CA}"/>
          </ac:spMkLst>
        </pc:spChg>
        <pc:spChg chg="mod">
          <ac:chgData name="sureshnalajala3@gmail.com" userId="29da0beeacfd911d" providerId="LiveId" clId="{804471D6-0395-43A6-AFA7-2BFF8A374101}" dt="2024-12-04T16:38:38.734" v="330"/>
          <ac:spMkLst>
            <pc:docMk/>
            <pc:sldMk cId="4114383260" sldId="264"/>
            <ac:spMk id="3" creationId="{8BE54A2D-4CD3-DD92-404F-D49CFA0A4CAB}"/>
          </ac:spMkLst>
        </pc:spChg>
      </pc:sldChg>
      <pc:sldChg chg="addSp delSp modSp new mod setBg">
        <pc:chgData name="sureshnalajala3@gmail.com" userId="29da0beeacfd911d" providerId="LiveId" clId="{804471D6-0395-43A6-AFA7-2BFF8A374101}" dt="2024-12-04T16:40:47.666" v="450" actId="26606"/>
        <pc:sldMkLst>
          <pc:docMk/>
          <pc:sldMk cId="2458012601" sldId="265"/>
        </pc:sldMkLst>
        <pc:spChg chg="del">
          <ac:chgData name="sureshnalajala3@gmail.com" userId="29da0beeacfd911d" providerId="LiveId" clId="{804471D6-0395-43A6-AFA7-2BFF8A374101}" dt="2024-12-04T16:39:04.347" v="335" actId="478"/>
          <ac:spMkLst>
            <pc:docMk/>
            <pc:sldMk cId="2458012601" sldId="265"/>
            <ac:spMk id="2" creationId="{048438D3-1A79-5CDB-8301-4656D15F003B}"/>
          </ac:spMkLst>
        </pc:spChg>
        <pc:spChg chg="del mod">
          <ac:chgData name="sureshnalajala3@gmail.com" userId="29da0beeacfd911d" providerId="LiveId" clId="{804471D6-0395-43A6-AFA7-2BFF8A374101}" dt="2024-12-04T16:40:47.666" v="450" actId="26606"/>
          <ac:spMkLst>
            <pc:docMk/>
            <pc:sldMk cId="2458012601" sldId="265"/>
            <ac:spMk id="3" creationId="{66E40830-AA38-643F-39A2-EAE4B90A6AA3}"/>
          </ac:spMkLst>
        </pc:spChg>
        <pc:spChg chg="add">
          <ac:chgData name="sureshnalajala3@gmail.com" userId="29da0beeacfd911d" providerId="LiveId" clId="{804471D6-0395-43A6-AFA7-2BFF8A374101}" dt="2024-12-04T16:40:47.666" v="450" actId="26606"/>
          <ac:spMkLst>
            <pc:docMk/>
            <pc:sldMk cId="2458012601" sldId="265"/>
            <ac:spMk id="9" creationId="{BACC6370-2D7E-4714-9D71-7542949D7D5D}"/>
          </ac:spMkLst>
        </pc:spChg>
        <pc:spChg chg="add">
          <ac:chgData name="sureshnalajala3@gmail.com" userId="29da0beeacfd911d" providerId="LiveId" clId="{804471D6-0395-43A6-AFA7-2BFF8A374101}" dt="2024-12-04T16:40:47.666" v="450" actId="26606"/>
          <ac:spMkLst>
            <pc:docMk/>
            <pc:sldMk cId="2458012601" sldId="265"/>
            <ac:spMk id="11" creationId="{F68B3F68-107C-434F-AA38-110D5EA91B85}"/>
          </ac:spMkLst>
        </pc:spChg>
        <pc:spChg chg="add">
          <ac:chgData name="sureshnalajala3@gmail.com" userId="29da0beeacfd911d" providerId="LiveId" clId="{804471D6-0395-43A6-AFA7-2BFF8A374101}" dt="2024-12-04T16:40:47.666" v="450" actId="26606"/>
          <ac:spMkLst>
            <pc:docMk/>
            <pc:sldMk cId="2458012601" sldId="265"/>
            <ac:spMk id="13" creationId="{AAD0DBB9-1A4B-4391-81D4-CB19F9AB918A}"/>
          </ac:spMkLst>
        </pc:spChg>
        <pc:spChg chg="add">
          <ac:chgData name="sureshnalajala3@gmail.com" userId="29da0beeacfd911d" providerId="LiveId" clId="{804471D6-0395-43A6-AFA7-2BFF8A374101}" dt="2024-12-04T16:40:47.666" v="450" actId="26606"/>
          <ac:spMkLst>
            <pc:docMk/>
            <pc:sldMk cId="2458012601" sldId="265"/>
            <ac:spMk id="15" creationId="{063BBA22-50EA-4C4D-BE05-F1CE4E63AA56}"/>
          </ac:spMkLst>
        </pc:spChg>
        <pc:graphicFrameChg chg="add">
          <ac:chgData name="sureshnalajala3@gmail.com" userId="29da0beeacfd911d" providerId="LiveId" clId="{804471D6-0395-43A6-AFA7-2BFF8A374101}" dt="2024-12-04T16:40:47.666" v="450" actId="26606"/>
          <ac:graphicFrameMkLst>
            <pc:docMk/>
            <pc:sldMk cId="2458012601" sldId="265"/>
            <ac:graphicFrameMk id="5" creationId="{89649170-0B2F-C1E9-A7AF-822B5E92017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DEA07-8F0F-41FB-A6FB-CE7B73AAFCE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83A5CF-33B4-413D-9432-527BC00B8E38}">
      <dgm:prSet/>
      <dgm:spPr/>
      <dgm:t>
        <a:bodyPr/>
        <a:lstStyle/>
        <a:p>
          <a:r>
            <a:rPr lang="en-US"/>
            <a:t>Thank You </a:t>
          </a:r>
        </a:p>
      </dgm:t>
    </dgm:pt>
    <dgm:pt modelId="{458B1313-D75E-4A11-8753-8B0BED1E604F}" type="parTrans" cxnId="{D923F66C-838B-420B-8D9E-F1BA556680B9}">
      <dgm:prSet/>
      <dgm:spPr/>
      <dgm:t>
        <a:bodyPr/>
        <a:lstStyle/>
        <a:p>
          <a:endParaRPr lang="en-US"/>
        </a:p>
      </dgm:t>
    </dgm:pt>
    <dgm:pt modelId="{684AE2AE-903E-450A-8B77-94036592E80B}" type="sibTrans" cxnId="{D923F66C-838B-420B-8D9E-F1BA556680B9}">
      <dgm:prSet/>
      <dgm:spPr/>
      <dgm:t>
        <a:bodyPr/>
        <a:lstStyle/>
        <a:p>
          <a:endParaRPr lang="en-US"/>
        </a:p>
      </dgm:t>
    </dgm:pt>
    <dgm:pt modelId="{8622863B-4B31-4E8C-9883-94A2C5EC1F76}" type="pres">
      <dgm:prSet presAssocID="{9FFDEA07-8F0F-41FB-A6FB-CE7B73AAFCE2}" presName="outerComposite" presStyleCnt="0">
        <dgm:presLayoutVars>
          <dgm:chMax val="5"/>
          <dgm:dir/>
          <dgm:resizeHandles val="exact"/>
        </dgm:presLayoutVars>
      </dgm:prSet>
      <dgm:spPr/>
    </dgm:pt>
    <dgm:pt modelId="{D14B9BAF-C88E-4B76-8DC1-E03296A81F9B}" type="pres">
      <dgm:prSet presAssocID="{9FFDEA07-8F0F-41FB-A6FB-CE7B73AAFCE2}" presName="dummyMaxCanvas" presStyleCnt="0">
        <dgm:presLayoutVars/>
      </dgm:prSet>
      <dgm:spPr/>
    </dgm:pt>
    <dgm:pt modelId="{762A6D6A-8FBA-43F1-9B6D-1A2E05FF42DF}" type="pres">
      <dgm:prSet presAssocID="{9FFDEA07-8F0F-41FB-A6FB-CE7B73AAFCE2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D923F66C-838B-420B-8D9E-F1BA556680B9}" srcId="{9FFDEA07-8F0F-41FB-A6FB-CE7B73AAFCE2}" destId="{1F83A5CF-33B4-413D-9432-527BC00B8E38}" srcOrd="0" destOrd="0" parTransId="{458B1313-D75E-4A11-8753-8B0BED1E604F}" sibTransId="{684AE2AE-903E-450A-8B77-94036592E80B}"/>
    <dgm:cxn modelId="{42705A55-ABE1-4DDC-8936-5FD780607783}" type="presOf" srcId="{1F83A5CF-33B4-413D-9432-527BC00B8E38}" destId="{762A6D6A-8FBA-43F1-9B6D-1A2E05FF42DF}" srcOrd="0" destOrd="0" presId="urn:microsoft.com/office/officeart/2005/8/layout/vProcess5"/>
    <dgm:cxn modelId="{95E243A4-A10F-42D8-8FD2-70FE46A49C83}" type="presOf" srcId="{9FFDEA07-8F0F-41FB-A6FB-CE7B73AAFCE2}" destId="{8622863B-4B31-4E8C-9883-94A2C5EC1F76}" srcOrd="0" destOrd="0" presId="urn:microsoft.com/office/officeart/2005/8/layout/vProcess5"/>
    <dgm:cxn modelId="{F99B94D3-2DD6-436D-A05D-3067E889458C}" type="presParOf" srcId="{8622863B-4B31-4E8C-9883-94A2C5EC1F76}" destId="{D14B9BAF-C88E-4B76-8DC1-E03296A81F9B}" srcOrd="0" destOrd="0" presId="urn:microsoft.com/office/officeart/2005/8/layout/vProcess5"/>
    <dgm:cxn modelId="{825B3B2A-F083-4B9B-B776-962A213F6FA1}" type="presParOf" srcId="{8622863B-4B31-4E8C-9883-94A2C5EC1F76}" destId="{762A6D6A-8FBA-43F1-9B6D-1A2E05FF42DF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A6D6A-8FBA-43F1-9B6D-1A2E05FF42DF}">
      <dsp:nvSpPr>
        <dsp:cNvPr id="0" name=""/>
        <dsp:cNvSpPr/>
      </dsp:nvSpPr>
      <dsp:spPr>
        <a:xfrm>
          <a:off x="0" y="1048201"/>
          <a:ext cx="10927829" cy="20964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 </a:t>
          </a:r>
        </a:p>
      </dsp:txBody>
      <dsp:txXfrm>
        <a:off x="61402" y="1109603"/>
        <a:ext cx="10805025" cy="1973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1CCD-CE1D-CC09-3757-CEBAB76E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F6EE7-3EE1-BD8B-8FEC-5E24ABC0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8B43-7919-0475-098A-EEAEFFBB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9850-996B-2098-B528-88FA10AB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8A70-C948-158F-1E23-40778378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1297-8E65-5FEC-4B83-A78DD888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BE02-1F23-A28F-E09A-E9E0E1CA3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F19E-A081-C440-4208-08516890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DF83-3B40-E7DE-2549-23F47F45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92FC-5AC2-85C2-A93B-0D3F7790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B435E-7325-2422-B3C6-89741D605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F12D1-9AE3-B63A-9219-BA0B13C9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944A-2C29-AF68-F8DD-39758910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B0BE-7954-435B-3798-D6508ABB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15E2-7BD1-8FE7-54C0-565BCB4E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16DE-4B15-DC9D-4AAA-EAD19222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29D8-E912-EC7D-6E68-F22DA69D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FC38-A6A3-B8A2-6D45-459C79B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796C7-02EB-E920-277E-EC78719A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8415-296F-BE21-6A52-78ACCC91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FF05-A0A5-FDEC-3C8D-29302D23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CAEDC-C518-FEFF-6BAA-596055FC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7A85-1C64-75C2-26AF-BF67C402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D4E5-CD70-75F6-1FF4-212CB307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17CF-7CE7-7B44-ADAA-034E5F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67A9-E571-4C0F-A241-2FD8119B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9FE4-68D5-C962-C31B-CC831663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226A0-F629-6B5E-649B-5B72C7EA0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0B600-282C-221F-260D-07CCB1E0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1B5D-6A60-2207-DE66-0024FF1B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B493-D30B-771D-8176-2F8EAC2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A2B6-AA5C-9646-C1F1-2541F59E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3A001-2A2A-41FF-539F-6AFC99DF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8CEA4-1F80-01C6-EAC6-1201CBC67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1A1C-749B-DB9E-D14F-4B8B2397C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C7914-6A96-ACC1-9275-CA5760BD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E3899-6F44-4501-461F-3F7233C0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8A5DB-83A3-C537-90B6-69BDF3B5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B6A2C-893A-039B-5CDB-9513059A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5C87-2A05-3613-0C02-789A641B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AAB92-CA5A-60CB-4CE4-96E078D2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1F10B-DE1F-C71A-77A3-B9AF202C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29E2-0AD2-0A96-904F-21CFE15E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2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65BC3-49F4-7DB6-3356-955DDC54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566D5-06DA-FA2A-03A8-EBAD0A98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C3EE-8F78-11AF-F155-E9604E15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3EF9-C53F-CEF8-CE08-9B314CEA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A7C6B-13CB-5B7B-BEE6-CCF7866C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3EF1E-DE4B-8A3C-0A61-6F64A45D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2CD3-64AA-A6E9-AE7C-FAE748A6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3DD7F-04EE-FC03-666C-D888CA6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15272-EEC1-C6A1-51FA-A1D6A3A6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DC70-5D99-A1D0-27AA-27A60129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975E1-BE23-FC62-2E90-9A13CA165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793D5-897B-0A76-630E-2E17A6BF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D17B-E9C3-6775-23EF-669B5B1A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5CECF-68DF-2A2E-29E0-FCC4C466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1D57E-B8B9-BAAA-E1A1-17B389B2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87279-2023-3F3A-AE93-72DEE4C3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BD9AB-C82F-D25F-2308-EABFD280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9B94-64B1-95B5-9F39-1C3007154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888CC-EC29-46B3-A41A-0F98C8950C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E312-8E01-6D60-73FF-AFC2E88DC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B109-6039-EB2A-78BA-07495D52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63719-C168-4DD2-8D5B-464CD245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B1363-51B4-AC39-0ECC-942A5CFC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CHARGERS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68A38-D578-6AB4-7504-8AB97996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36" y="640080"/>
            <a:ext cx="5053066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SURESH NALAJALA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HEMANTH THILAK CHAVA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VENKATA MADHU SUDHANA REDDY GODUGUNURI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D1D9-E825-45ED-E5AA-1A1CC7F22A17}"/>
              </a:ext>
            </a:extLst>
          </p:cNvPr>
          <p:cNvSpPr txBox="1"/>
          <p:nvPr/>
        </p:nvSpPr>
        <p:spPr>
          <a:xfrm>
            <a:off x="6570204" y="3671315"/>
            <a:ext cx="5057398" cy="147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3200" b="1" dirty="0">
                <a:sym typeface="Times New Roman" panose="02020603050405020304" pitchFamily="18" charset="0"/>
              </a:rPr>
              <a:t>Implementation of Multiple Tic-Tac-Toe Agents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627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F9820-4750-F1FC-FC24-F4022607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684522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Genetic Algorithms for Game Strategy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51F3-3D4F-2B82-A140-37772602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578429"/>
            <a:ext cx="9688296" cy="4294338"/>
          </a:xfrm>
        </p:spPr>
        <p:txBody>
          <a:bodyPr anchor="t">
            <a:normAutofit/>
          </a:bodyPr>
          <a:lstStyle/>
          <a:p>
            <a:r>
              <a:rPr lang="en-US" dirty="0"/>
              <a:t>Applying Genetic Algorithm’s to evolve the best strategy for Tic-Tac-Toe.</a:t>
            </a:r>
          </a:p>
          <a:p>
            <a:pPr marL="0" indent="0">
              <a:buNone/>
            </a:pPr>
            <a:r>
              <a:rPr lang="en-US" b="1" dirty="0"/>
              <a:t>Project Topic</a:t>
            </a:r>
            <a:r>
              <a:rPr lang="en-US" dirty="0"/>
              <a:t>: I hypothesize that reinforcement learning, Q-Learning agent can improve the performance of Tic-Tac-Toe.</a:t>
            </a:r>
          </a:p>
          <a:p>
            <a:pPr marL="0" indent="0">
              <a:buNone/>
            </a:pPr>
            <a:r>
              <a:rPr lang="en-US" dirty="0"/>
              <a:t>Tic-Tac-Toe is a game played on a 3x3 grid, with two players taking turns placing their marks (either “X” or “O”) on the board. The game ends when one player has three marks in a row (horizontally, Vertically, or Diagonally) or when the board is full and there is no winner (a tie game).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F9820-4750-F1FC-FC24-F4022607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2"/>
            <a:ext cx="9688296" cy="684522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STATEMENT OF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51F3-3D4F-2B82-A140-37772602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578429"/>
            <a:ext cx="9688296" cy="4294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This project involves designing a Tic-Tac-Toe game using multiple agents such as,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Q-Learning in reinforcement learning,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Mini-Max Algorithm with Alpha-Beta Pruning.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two search algorithms used are minimax and alpha beta pruning, and Q-Learning is used for reinforcement learning.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3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F9820-4750-F1FC-FC24-F4022607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353684"/>
            <a:ext cx="9688296" cy="631550"/>
          </a:xfrm>
        </p:spPr>
        <p:txBody>
          <a:bodyPr anchor="b">
            <a:normAutofit fontScale="90000"/>
          </a:bodyPr>
          <a:lstStyle/>
          <a:p>
            <a:r>
              <a:rPr lang="en-US" sz="4000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51F3-3D4F-2B82-A140-37772602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181819"/>
            <a:ext cx="9688296" cy="46909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Tools Used</a:t>
            </a:r>
            <a:r>
              <a:rPr lang="en-US" sz="2000" dirty="0"/>
              <a:t>: Visual Studio Code</a:t>
            </a:r>
          </a:p>
          <a:p>
            <a:pPr marL="0" indent="0">
              <a:buNone/>
            </a:pPr>
            <a:r>
              <a:rPr lang="en-US" sz="2000" b="1" dirty="0"/>
              <a:t>Programming Language Used</a:t>
            </a:r>
            <a:r>
              <a:rPr lang="en-US" sz="2000" dirty="0"/>
              <a:t>: Python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Techniques Used</a:t>
            </a:r>
            <a:r>
              <a:rPr lang="en-US" sz="20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Mini-Max Algorithm</a:t>
            </a:r>
            <a:r>
              <a:rPr lang="en-US" sz="2000" dirty="0"/>
              <a:t>: It is a decision-making algorithm that is used to determine the optimal move for a player. It works by recursively searching through the game tree and assigning a score to each possible move.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Alpha-Beta Pruning</a:t>
            </a:r>
            <a:r>
              <a:rPr lang="en-US" sz="2000" dirty="0"/>
              <a:t>: It is an optimization technique used in conjunction with Minimax algorithm to reduce the number of nodes that are evaluated by the Minimax algorithm in its search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Q-Learning</a:t>
            </a:r>
            <a:r>
              <a:rPr lang="en-US" sz="2000" dirty="0"/>
              <a:t>: It is a reinforcement learning algorithm that can be used to train an agent to play Tic-Tac-Toe. It works by assigning a reward value to each state-action pair and updating these values based on feedback from the environment.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B57D-7083-33B4-6C1C-8503B3B3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4A2D-4CD3-DD92-404F-D49CFA0A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created a functional game by implementing minimax with </a:t>
            </a:r>
            <a:r>
              <a:rPr lang="en-US" sz="2000" dirty="0" err="1"/>
              <a:t>alphabeta</a:t>
            </a:r>
            <a:r>
              <a:rPr lang="en-US" sz="2000" dirty="0"/>
              <a:t> pruning using a </a:t>
            </a:r>
            <a:r>
              <a:rPr lang="en-US" sz="2000" dirty="0" err="1"/>
              <a:t>TicTacToe</a:t>
            </a:r>
            <a:r>
              <a:rPr lang="en-US" sz="2000" dirty="0"/>
              <a:t> class, which contained all the </a:t>
            </a:r>
            <a:r>
              <a:rPr lang="en-US" sz="2000" dirty="0" err="1"/>
              <a:t>TicTacToe</a:t>
            </a:r>
            <a:r>
              <a:rPr lang="en-US" sz="2000" dirty="0"/>
              <a:t> functionalities. After evaluating the optimal move using the "minimax" and "</a:t>
            </a:r>
            <a:r>
              <a:rPr lang="en-US" sz="2000" dirty="0" err="1"/>
              <a:t>alphabeta</a:t>
            </a:r>
            <a:r>
              <a:rPr lang="en-US" sz="2000" dirty="0"/>
              <a:t>" algorithms, we returned it as the AI move. To choose the best course of action where AI prevails, we utilize the evaluation 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Since it competes with a random agent and modifies values prior to play, the Q-Learning approach is a little different.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same </a:t>
            </a:r>
            <a:r>
              <a:rPr lang="en-US" sz="2000" dirty="0" err="1"/>
              <a:t>TicTacToe</a:t>
            </a:r>
            <a:r>
              <a:rPr lang="en-US" sz="2000" dirty="0"/>
              <a:t> class is used in QLearning.py, but a Player class is also created to define human, random, and Q-Learning agents, respectively. The player's next move is returned via the </a:t>
            </a:r>
            <a:r>
              <a:rPr lang="en-US" sz="2000" dirty="0" err="1"/>
              <a:t>get_move</a:t>
            </a:r>
            <a:r>
              <a:rPr lang="en-US" sz="2000" dirty="0"/>
              <a:t>(game) method of the Player class, of which the Q-Learning agent is implemented as a subclass.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Q-Learning agent's </a:t>
            </a:r>
            <a:r>
              <a:rPr lang="en-US" sz="2000" dirty="0" err="1"/>
              <a:t>get_move</a:t>
            </a:r>
            <a:r>
              <a:rPr lang="en-US" sz="2000" dirty="0"/>
              <a:t> method is responsible for selecting the agent's subsequent move based on the game's current state and the agent's Q-Table.</a:t>
            </a:r>
          </a:p>
        </p:txBody>
      </p:sp>
    </p:spTree>
    <p:extLst>
      <p:ext uri="{BB962C8B-B14F-4D97-AF65-F5344CB8AC3E}">
        <p14:creationId xmlns:p14="http://schemas.microsoft.com/office/powerpoint/2010/main" val="41143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F9820-4750-F1FC-FC24-F4022607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95222"/>
            <a:ext cx="9688296" cy="655608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51F3-3D4F-2B82-A140-37772602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690777"/>
            <a:ext cx="9688296" cy="4181990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Project Proposal</a:t>
            </a:r>
            <a:r>
              <a:rPr lang="en-US" sz="2400" dirty="0"/>
              <a:t>: This outlines an overview of Project Topic, Project Objectives, Approaches used and Evaluation metrics.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YouTube Video</a:t>
            </a:r>
            <a:r>
              <a:rPr lang="en-US" sz="2400" dirty="0"/>
              <a:t>: This provides a brief explanation of the project and evaluation of the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GitHub Repository</a:t>
            </a:r>
            <a:r>
              <a:rPr lang="en-US" sz="2400" dirty="0"/>
              <a:t>: This contains a complete source code of the project, and explanation of the code including a well detailed documentation.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GitHub Repository link will be shared to the professor to track the progress.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9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F9820-4750-F1FC-FC24-F40226070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52090"/>
            <a:ext cx="9688296" cy="748675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51F3-3D4F-2B82-A140-377726026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828799"/>
            <a:ext cx="9688296" cy="40439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Various Metrics are tracked throughout the game that are used to measure the performance of Q-Learning algorithm, including mistakes per turn, average accumulated rewards, and win rate, draw rates.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Mistakes per Turn</a:t>
            </a:r>
            <a:r>
              <a:rPr lang="en-US" sz="2400" dirty="0"/>
              <a:t>: Tracks actions taken that are not aligned with the highest Q-value for a given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Average Accumulated Rewards</a:t>
            </a:r>
            <a:r>
              <a:rPr lang="en-US" sz="2400" dirty="0"/>
              <a:t>: Measures the average rewards accumulated by the agent across episodes.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Win Rate and Draw Rate</a:t>
            </a:r>
            <a:r>
              <a:rPr lang="en-US" sz="2400" dirty="0"/>
              <a:t>: Displays win and draw rates for each player, providing a summary of performance.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649170-0B2F-C1E9-A7AF-822B5E920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9758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01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639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Theme</vt:lpstr>
      <vt:lpstr>TEAM CHARGERS</vt:lpstr>
      <vt:lpstr>Genetic Algorithms for Game Strategy Optimization</vt:lpstr>
      <vt:lpstr>STATEMENT OF PROJECT OBJECTIVES</vt:lpstr>
      <vt:lpstr>APPROACH</vt:lpstr>
      <vt:lpstr>Implementation:</vt:lpstr>
      <vt:lpstr>DELIVERABLES</vt:lpstr>
      <vt:lpstr>EVALUATION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sureshnalajala3@gmail.com</dc:creator>
  <cp:lastModifiedBy>sureshnalajala3@gmail.com</cp:lastModifiedBy>
  <cp:revision>1</cp:revision>
  <dcterms:created xsi:type="dcterms:W3CDTF">2024-11-04T22:16:53Z</dcterms:created>
  <dcterms:modified xsi:type="dcterms:W3CDTF">2024-12-04T16:42:33Z</dcterms:modified>
</cp:coreProperties>
</file>