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305B7-D524-B56A-9142-1CD69A3927D4}" v="40" dt="2024-10-29T11:37:49.400"/>
    <p1510:client id="{2AE3F760-A92D-2049-4567-FA4E70AE8C9E}" v="93" dt="2024-10-30T05:41:10.840"/>
    <p1510:client id="{41B91BA4-1220-1F38-27AC-A793BF563130}" v="83" dt="2024-10-29T11:56:01.200"/>
    <p1510:client id="{4FBAC6FB-AE05-7634-A268-C7C0DEBC1F15}" v="1" dt="2024-10-29T15:20:00.052"/>
    <p1510:client id="{73D1FEE0-C412-0F4A-17D2-2EBE01DA5BFD}" v="2" dt="2024-10-30T10:02:21.131"/>
    <p1510:client id="{A67B7A6D-0E5B-D32F-EE34-C5B117F7D2ED}" v="1" dt="2024-10-29T15:33:01.617"/>
    <p1510:client id="{AB2D097F-F28E-5794-3FD0-C5C010FE320B}" v="150" dt="2024-10-30T10:12:3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6E5FB-0C0C-49AD-B576-97D0B4F8FA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9CC0676-0E58-4D3C-96A2-8480D87594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 Active listening is fully concentrating, understanding, responding, and remembering what is being said.</a:t>
          </a:r>
        </a:p>
      </dgm:t>
    </dgm:pt>
    <dgm:pt modelId="{B506A7D8-6FD4-4A80-A06E-4C98C33C4F1E}" type="parTrans" cxnId="{9FF2337F-8F1D-410E-ACF4-E587C709BE82}">
      <dgm:prSet/>
      <dgm:spPr/>
      <dgm:t>
        <a:bodyPr/>
        <a:lstStyle/>
        <a:p>
          <a:endParaRPr lang="en-US"/>
        </a:p>
      </dgm:t>
    </dgm:pt>
    <dgm:pt modelId="{00C41093-2181-4771-B9AA-90082E48AF5A}" type="sibTrans" cxnId="{9FF2337F-8F1D-410E-ACF4-E587C709BE82}">
      <dgm:prSet/>
      <dgm:spPr/>
      <dgm:t>
        <a:bodyPr/>
        <a:lstStyle/>
        <a:p>
          <a:endParaRPr lang="en-US"/>
        </a:p>
      </dgm:t>
    </dgm:pt>
    <dgm:pt modelId="{27C5F6B0-BACB-42BE-A6B0-A18F126EA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Emphasizes respect and empathy in communication.</a:t>
          </a:r>
        </a:p>
      </dgm:t>
    </dgm:pt>
    <dgm:pt modelId="{A6E2FB72-3239-49BC-A5CF-E31DED9E48A1}" type="parTrans" cxnId="{7ED8A7B2-8DD9-4633-9CF1-0E4A0F13733B}">
      <dgm:prSet/>
      <dgm:spPr/>
      <dgm:t>
        <a:bodyPr/>
        <a:lstStyle/>
        <a:p>
          <a:endParaRPr lang="en-US"/>
        </a:p>
      </dgm:t>
    </dgm:pt>
    <dgm:pt modelId="{FAC1AAD7-4F56-449C-A115-DB21ADE17668}" type="sibTrans" cxnId="{7ED8A7B2-8DD9-4633-9CF1-0E4A0F13733B}">
      <dgm:prSet/>
      <dgm:spPr/>
      <dgm:t>
        <a:bodyPr/>
        <a:lstStyle/>
        <a:p>
          <a:endParaRPr lang="en-US"/>
        </a:p>
      </dgm:t>
    </dgm:pt>
    <dgm:pt modelId="{961EF093-6E82-4979-A62D-441D6D9EE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Key to building trust and improving relationships.</a:t>
          </a:r>
        </a:p>
      </dgm:t>
    </dgm:pt>
    <dgm:pt modelId="{CDB76D51-08EB-4330-B8B5-6752FA790371}" type="parTrans" cxnId="{29B62A27-32E4-494D-B260-FC6DF54511E3}">
      <dgm:prSet/>
      <dgm:spPr/>
      <dgm:t>
        <a:bodyPr/>
        <a:lstStyle/>
        <a:p>
          <a:endParaRPr lang="en-US"/>
        </a:p>
      </dgm:t>
    </dgm:pt>
    <dgm:pt modelId="{30580EAC-6EFC-4A28-A5AB-03E4C8CF0D6B}" type="sibTrans" cxnId="{29B62A27-32E4-494D-B260-FC6DF54511E3}">
      <dgm:prSet/>
      <dgm:spPr/>
      <dgm:t>
        <a:bodyPr/>
        <a:lstStyle/>
        <a:p>
          <a:endParaRPr lang="en-US"/>
        </a:p>
      </dgm:t>
    </dgm:pt>
    <dgm:pt modelId="{7DB5B824-FB1B-43B9-BEB5-E7FFC9E1B3E8}" type="pres">
      <dgm:prSet presAssocID="{1596E5FB-0C0C-49AD-B576-97D0B4F8FA61}" presName="root" presStyleCnt="0">
        <dgm:presLayoutVars>
          <dgm:dir/>
          <dgm:resizeHandles val="exact"/>
        </dgm:presLayoutVars>
      </dgm:prSet>
      <dgm:spPr/>
    </dgm:pt>
    <dgm:pt modelId="{5D8734A1-4096-476F-A69A-C40EEB76D42F}" type="pres">
      <dgm:prSet presAssocID="{29CC0676-0E58-4D3C-96A2-8480D8759415}" presName="compNode" presStyleCnt="0"/>
      <dgm:spPr/>
    </dgm:pt>
    <dgm:pt modelId="{8C81DAF8-7CDC-4032-9304-2AAF621E2959}" type="pres">
      <dgm:prSet presAssocID="{29CC0676-0E58-4D3C-96A2-8480D87594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8B01830A-7333-40FC-BFD8-8C19FF0602A0}" type="pres">
      <dgm:prSet presAssocID="{29CC0676-0E58-4D3C-96A2-8480D8759415}" presName="spaceRect" presStyleCnt="0"/>
      <dgm:spPr/>
    </dgm:pt>
    <dgm:pt modelId="{86D7FFE0-D3D8-4F23-8018-D555A472FFB8}" type="pres">
      <dgm:prSet presAssocID="{29CC0676-0E58-4D3C-96A2-8480D8759415}" presName="textRect" presStyleLbl="revTx" presStyleIdx="0" presStyleCnt="3">
        <dgm:presLayoutVars>
          <dgm:chMax val="1"/>
          <dgm:chPref val="1"/>
        </dgm:presLayoutVars>
      </dgm:prSet>
      <dgm:spPr/>
    </dgm:pt>
    <dgm:pt modelId="{6A4188A8-239D-4304-8C51-3C4C2454B818}" type="pres">
      <dgm:prSet presAssocID="{00C41093-2181-4771-B9AA-90082E48AF5A}" presName="sibTrans" presStyleCnt="0"/>
      <dgm:spPr/>
    </dgm:pt>
    <dgm:pt modelId="{5A817206-823C-41BD-8C2D-1FA8D3EDAFDD}" type="pres">
      <dgm:prSet presAssocID="{27C5F6B0-BACB-42BE-A6B0-A18F126EA1F0}" presName="compNode" presStyleCnt="0"/>
      <dgm:spPr/>
    </dgm:pt>
    <dgm:pt modelId="{572CA7DC-A2AB-41A6-B27D-9D562B4FEE15}" type="pres">
      <dgm:prSet presAssocID="{27C5F6B0-BACB-42BE-A6B0-A18F126EA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4D3A3F6E-9E3A-4FED-9223-F09792D2DCC2}" type="pres">
      <dgm:prSet presAssocID="{27C5F6B0-BACB-42BE-A6B0-A18F126EA1F0}" presName="spaceRect" presStyleCnt="0"/>
      <dgm:spPr/>
    </dgm:pt>
    <dgm:pt modelId="{FDBA75A5-177D-408F-9CFC-D774E63FBBCF}" type="pres">
      <dgm:prSet presAssocID="{27C5F6B0-BACB-42BE-A6B0-A18F126EA1F0}" presName="textRect" presStyleLbl="revTx" presStyleIdx="1" presStyleCnt="3">
        <dgm:presLayoutVars>
          <dgm:chMax val="1"/>
          <dgm:chPref val="1"/>
        </dgm:presLayoutVars>
      </dgm:prSet>
      <dgm:spPr/>
    </dgm:pt>
    <dgm:pt modelId="{FEBC9CDB-115E-43D1-A7EE-4D6AB8058C27}" type="pres">
      <dgm:prSet presAssocID="{FAC1AAD7-4F56-449C-A115-DB21ADE17668}" presName="sibTrans" presStyleCnt="0"/>
      <dgm:spPr/>
    </dgm:pt>
    <dgm:pt modelId="{4912FBF1-EF9C-4D97-AA9A-20F0BEC4B24F}" type="pres">
      <dgm:prSet presAssocID="{961EF093-6E82-4979-A62D-441D6D9EE9FE}" presName="compNode" presStyleCnt="0"/>
      <dgm:spPr/>
    </dgm:pt>
    <dgm:pt modelId="{06D7A70C-9B51-4E37-83FA-1E1D5C024ED7}" type="pres">
      <dgm:prSet presAssocID="{961EF093-6E82-4979-A62D-441D6D9EE9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7BD9032-FA46-467C-ADB9-51CE0432E891}" type="pres">
      <dgm:prSet presAssocID="{961EF093-6E82-4979-A62D-441D6D9EE9FE}" presName="spaceRect" presStyleCnt="0"/>
      <dgm:spPr/>
    </dgm:pt>
    <dgm:pt modelId="{8E2B98EF-B7C6-4614-8D94-ECAACC46577F}" type="pres">
      <dgm:prSet presAssocID="{961EF093-6E82-4979-A62D-441D6D9EE9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B62A27-32E4-494D-B260-FC6DF54511E3}" srcId="{1596E5FB-0C0C-49AD-B576-97D0B4F8FA61}" destId="{961EF093-6E82-4979-A62D-441D6D9EE9FE}" srcOrd="2" destOrd="0" parTransId="{CDB76D51-08EB-4330-B8B5-6752FA790371}" sibTransId="{30580EAC-6EFC-4A28-A5AB-03E4C8CF0D6B}"/>
    <dgm:cxn modelId="{8C694B42-6978-43AE-A130-AB11DDDE9DB5}" type="presOf" srcId="{29CC0676-0E58-4D3C-96A2-8480D8759415}" destId="{86D7FFE0-D3D8-4F23-8018-D555A472FFB8}" srcOrd="0" destOrd="0" presId="urn:microsoft.com/office/officeart/2018/2/layout/IconLabelList"/>
    <dgm:cxn modelId="{952A2767-B87A-4C4F-AD0B-AC500C53A5EA}" type="presOf" srcId="{27C5F6B0-BACB-42BE-A6B0-A18F126EA1F0}" destId="{FDBA75A5-177D-408F-9CFC-D774E63FBBCF}" srcOrd="0" destOrd="0" presId="urn:microsoft.com/office/officeart/2018/2/layout/IconLabelList"/>
    <dgm:cxn modelId="{9FF2337F-8F1D-410E-ACF4-E587C709BE82}" srcId="{1596E5FB-0C0C-49AD-B576-97D0B4F8FA61}" destId="{29CC0676-0E58-4D3C-96A2-8480D8759415}" srcOrd="0" destOrd="0" parTransId="{B506A7D8-6FD4-4A80-A06E-4C98C33C4F1E}" sibTransId="{00C41093-2181-4771-B9AA-90082E48AF5A}"/>
    <dgm:cxn modelId="{52775CA8-DEE7-4DAF-90F3-6129747C2F69}" type="presOf" srcId="{961EF093-6E82-4979-A62D-441D6D9EE9FE}" destId="{8E2B98EF-B7C6-4614-8D94-ECAACC46577F}" srcOrd="0" destOrd="0" presId="urn:microsoft.com/office/officeart/2018/2/layout/IconLabelList"/>
    <dgm:cxn modelId="{7ED8A7B2-8DD9-4633-9CF1-0E4A0F13733B}" srcId="{1596E5FB-0C0C-49AD-B576-97D0B4F8FA61}" destId="{27C5F6B0-BACB-42BE-A6B0-A18F126EA1F0}" srcOrd="1" destOrd="0" parTransId="{A6E2FB72-3239-49BC-A5CF-E31DED9E48A1}" sibTransId="{FAC1AAD7-4F56-449C-A115-DB21ADE17668}"/>
    <dgm:cxn modelId="{2A35E0D1-138E-4618-BBA9-BAB3A98C7C9C}" type="presOf" srcId="{1596E5FB-0C0C-49AD-B576-97D0B4F8FA61}" destId="{7DB5B824-FB1B-43B9-BEB5-E7FFC9E1B3E8}" srcOrd="0" destOrd="0" presId="urn:microsoft.com/office/officeart/2018/2/layout/IconLabelList"/>
    <dgm:cxn modelId="{463EF365-8BFD-4AB3-9B13-8AD0B86CDA0B}" type="presParOf" srcId="{7DB5B824-FB1B-43B9-BEB5-E7FFC9E1B3E8}" destId="{5D8734A1-4096-476F-A69A-C40EEB76D42F}" srcOrd="0" destOrd="0" presId="urn:microsoft.com/office/officeart/2018/2/layout/IconLabelList"/>
    <dgm:cxn modelId="{A9EF6415-7706-485A-B0EA-291DC8CA1E21}" type="presParOf" srcId="{5D8734A1-4096-476F-A69A-C40EEB76D42F}" destId="{8C81DAF8-7CDC-4032-9304-2AAF621E2959}" srcOrd="0" destOrd="0" presId="urn:microsoft.com/office/officeart/2018/2/layout/IconLabelList"/>
    <dgm:cxn modelId="{36CB5477-18BB-43A8-A87E-7FDDD7DF0B7D}" type="presParOf" srcId="{5D8734A1-4096-476F-A69A-C40EEB76D42F}" destId="{8B01830A-7333-40FC-BFD8-8C19FF0602A0}" srcOrd="1" destOrd="0" presId="urn:microsoft.com/office/officeart/2018/2/layout/IconLabelList"/>
    <dgm:cxn modelId="{EC7F067E-709C-4288-B0E6-B0C3ACCBFBEA}" type="presParOf" srcId="{5D8734A1-4096-476F-A69A-C40EEB76D42F}" destId="{86D7FFE0-D3D8-4F23-8018-D555A472FFB8}" srcOrd="2" destOrd="0" presId="urn:microsoft.com/office/officeart/2018/2/layout/IconLabelList"/>
    <dgm:cxn modelId="{09B71548-51B5-4CF9-A898-2F8DE8375302}" type="presParOf" srcId="{7DB5B824-FB1B-43B9-BEB5-E7FFC9E1B3E8}" destId="{6A4188A8-239D-4304-8C51-3C4C2454B818}" srcOrd="1" destOrd="0" presId="urn:microsoft.com/office/officeart/2018/2/layout/IconLabelList"/>
    <dgm:cxn modelId="{6F6FF33B-2533-4FFA-8D2B-81C67FA49E76}" type="presParOf" srcId="{7DB5B824-FB1B-43B9-BEB5-E7FFC9E1B3E8}" destId="{5A817206-823C-41BD-8C2D-1FA8D3EDAFDD}" srcOrd="2" destOrd="0" presId="urn:microsoft.com/office/officeart/2018/2/layout/IconLabelList"/>
    <dgm:cxn modelId="{5CEB4FD5-2AE8-490B-8529-9FDF293B4C31}" type="presParOf" srcId="{5A817206-823C-41BD-8C2D-1FA8D3EDAFDD}" destId="{572CA7DC-A2AB-41A6-B27D-9D562B4FEE15}" srcOrd="0" destOrd="0" presId="urn:microsoft.com/office/officeart/2018/2/layout/IconLabelList"/>
    <dgm:cxn modelId="{05B69BEC-AECD-40B0-8E2D-16235EBB3D96}" type="presParOf" srcId="{5A817206-823C-41BD-8C2D-1FA8D3EDAFDD}" destId="{4D3A3F6E-9E3A-4FED-9223-F09792D2DCC2}" srcOrd="1" destOrd="0" presId="urn:microsoft.com/office/officeart/2018/2/layout/IconLabelList"/>
    <dgm:cxn modelId="{6025C77C-CE09-42DF-B826-AF686DEE8949}" type="presParOf" srcId="{5A817206-823C-41BD-8C2D-1FA8D3EDAFDD}" destId="{FDBA75A5-177D-408F-9CFC-D774E63FBBCF}" srcOrd="2" destOrd="0" presId="urn:microsoft.com/office/officeart/2018/2/layout/IconLabelList"/>
    <dgm:cxn modelId="{EB25E53E-384E-4A74-A1F0-B3E2281278F3}" type="presParOf" srcId="{7DB5B824-FB1B-43B9-BEB5-E7FFC9E1B3E8}" destId="{FEBC9CDB-115E-43D1-A7EE-4D6AB8058C27}" srcOrd="3" destOrd="0" presId="urn:microsoft.com/office/officeart/2018/2/layout/IconLabelList"/>
    <dgm:cxn modelId="{217B989E-E924-437D-8F2B-9FE4FB92B0EF}" type="presParOf" srcId="{7DB5B824-FB1B-43B9-BEB5-E7FFC9E1B3E8}" destId="{4912FBF1-EF9C-4D97-AA9A-20F0BEC4B24F}" srcOrd="4" destOrd="0" presId="urn:microsoft.com/office/officeart/2018/2/layout/IconLabelList"/>
    <dgm:cxn modelId="{E335FEE4-D1A7-4F52-91D5-C15103919AEA}" type="presParOf" srcId="{4912FBF1-EF9C-4D97-AA9A-20F0BEC4B24F}" destId="{06D7A70C-9B51-4E37-83FA-1E1D5C024ED7}" srcOrd="0" destOrd="0" presId="urn:microsoft.com/office/officeart/2018/2/layout/IconLabelList"/>
    <dgm:cxn modelId="{B3024F36-B2E9-44DC-8CDB-1E1304F8448D}" type="presParOf" srcId="{4912FBF1-EF9C-4D97-AA9A-20F0BEC4B24F}" destId="{77BD9032-FA46-467C-ADB9-51CE0432E891}" srcOrd="1" destOrd="0" presId="urn:microsoft.com/office/officeart/2018/2/layout/IconLabelList"/>
    <dgm:cxn modelId="{BDE19E09-6A7A-40DC-9FF7-E913F577862E}" type="presParOf" srcId="{4912FBF1-EF9C-4D97-AA9A-20F0BEC4B24F}" destId="{8E2B98EF-B7C6-4614-8D94-ECAACC4657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27B77-9FF3-404D-8074-3F8D710C94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0914BA-D5B4-4E69-BE86-6E172EB7A66B}">
      <dgm:prSet/>
      <dgm:spPr/>
      <dgm:t>
        <a:bodyPr/>
        <a:lstStyle/>
        <a:p>
          <a:r>
            <a:rPr lang="en-US"/>
            <a:t>- Builds stronger relationships, both personal and professional.</a:t>
          </a:r>
        </a:p>
      </dgm:t>
    </dgm:pt>
    <dgm:pt modelId="{556DF150-959F-4913-AB39-D2231513FC30}" type="parTrans" cxnId="{2DBD1934-D235-4EB7-B8DB-BD3451B865FA}">
      <dgm:prSet/>
      <dgm:spPr/>
      <dgm:t>
        <a:bodyPr/>
        <a:lstStyle/>
        <a:p>
          <a:endParaRPr lang="en-US"/>
        </a:p>
      </dgm:t>
    </dgm:pt>
    <dgm:pt modelId="{CCC79EB9-A17E-474C-AC64-020BEAACF78E}" type="sibTrans" cxnId="{2DBD1934-D235-4EB7-B8DB-BD3451B865FA}">
      <dgm:prSet/>
      <dgm:spPr/>
      <dgm:t>
        <a:bodyPr/>
        <a:lstStyle/>
        <a:p>
          <a:endParaRPr lang="en-US"/>
        </a:p>
      </dgm:t>
    </dgm:pt>
    <dgm:pt modelId="{49AA6E33-7057-4DC5-AF26-52F0C82143D3}">
      <dgm:prSet/>
      <dgm:spPr/>
      <dgm:t>
        <a:bodyPr/>
        <a:lstStyle/>
        <a:p>
          <a:r>
            <a:rPr lang="en-US"/>
            <a:t>- Enhances collaboration and teamwork.</a:t>
          </a:r>
        </a:p>
      </dgm:t>
    </dgm:pt>
    <dgm:pt modelId="{CE51BF90-3B5A-44E3-AD3C-2DC1E281C15A}" type="parTrans" cxnId="{C94995CA-4CFB-4FED-BF23-EB017B82A8FE}">
      <dgm:prSet/>
      <dgm:spPr/>
      <dgm:t>
        <a:bodyPr/>
        <a:lstStyle/>
        <a:p>
          <a:endParaRPr lang="en-US"/>
        </a:p>
      </dgm:t>
    </dgm:pt>
    <dgm:pt modelId="{385E4BE2-7B4C-48C8-88F8-F86D87FBE6D9}" type="sibTrans" cxnId="{C94995CA-4CFB-4FED-BF23-EB017B82A8FE}">
      <dgm:prSet/>
      <dgm:spPr/>
      <dgm:t>
        <a:bodyPr/>
        <a:lstStyle/>
        <a:p>
          <a:endParaRPr lang="en-US"/>
        </a:p>
      </dgm:t>
    </dgm:pt>
    <dgm:pt modelId="{97340A7A-EADA-40F4-8138-26E34795AA96}">
      <dgm:prSet/>
      <dgm:spPr/>
      <dgm:t>
        <a:bodyPr/>
        <a:lstStyle/>
        <a:p>
          <a:r>
            <a:rPr lang="en-US"/>
            <a:t>- Reduces misunderstandings and conflicts.</a:t>
          </a:r>
        </a:p>
      </dgm:t>
    </dgm:pt>
    <dgm:pt modelId="{407B434E-D920-43E0-ABCF-5CE92D2787D8}" type="parTrans" cxnId="{3621B5FB-7AD4-46E8-8D24-8302402C1ADD}">
      <dgm:prSet/>
      <dgm:spPr/>
      <dgm:t>
        <a:bodyPr/>
        <a:lstStyle/>
        <a:p>
          <a:endParaRPr lang="en-US"/>
        </a:p>
      </dgm:t>
    </dgm:pt>
    <dgm:pt modelId="{175E7771-4908-4B26-861B-7E1F569CC1AD}" type="sibTrans" cxnId="{3621B5FB-7AD4-46E8-8D24-8302402C1ADD}">
      <dgm:prSet/>
      <dgm:spPr/>
      <dgm:t>
        <a:bodyPr/>
        <a:lstStyle/>
        <a:p>
          <a:endParaRPr lang="en-US"/>
        </a:p>
      </dgm:t>
    </dgm:pt>
    <dgm:pt modelId="{1E9AB5CB-837E-4BC2-881E-E16241EDF2EB}">
      <dgm:prSet/>
      <dgm:spPr/>
      <dgm:t>
        <a:bodyPr/>
        <a:lstStyle/>
        <a:p>
          <a:r>
            <a:rPr lang="en-US"/>
            <a:t>- Boosts problem-solving and creativity by encouraging diverse perspectives.</a:t>
          </a:r>
        </a:p>
      </dgm:t>
    </dgm:pt>
    <dgm:pt modelId="{F0D2A482-EC33-4D21-8A39-8D285E89C85E}" type="parTrans" cxnId="{6215823D-D653-41CE-B63A-A943AD2C2AD2}">
      <dgm:prSet/>
      <dgm:spPr/>
      <dgm:t>
        <a:bodyPr/>
        <a:lstStyle/>
        <a:p>
          <a:endParaRPr lang="en-US"/>
        </a:p>
      </dgm:t>
    </dgm:pt>
    <dgm:pt modelId="{BDF2143F-F21A-4442-8E9E-41F1B4D1D858}" type="sibTrans" cxnId="{6215823D-D653-41CE-B63A-A943AD2C2AD2}">
      <dgm:prSet/>
      <dgm:spPr/>
      <dgm:t>
        <a:bodyPr/>
        <a:lstStyle/>
        <a:p>
          <a:endParaRPr lang="en-US"/>
        </a:p>
      </dgm:t>
    </dgm:pt>
    <dgm:pt modelId="{817F6C62-F420-4B3E-BC66-EFB4263602B8}" type="pres">
      <dgm:prSet presAssocID="{AEB27B77-9FF3-404D-8074-3F8D710C9473}" presName="root" presStyleCnt="0">
        <dgm:presLayoutVars>
          <dgm:dir/>
          <dgm:resizeHandles val="exact"/>
        </dgm:presLayoutVars>
      </dgm:prSet>
      <dgm:spPr/>
    </dgm:pt>
    <dgm:pt modelId="{6A39B95B-00B5-433E-84C6-1ECAE573367E}" type="pres">
      <dgm:prSet presAssocID="{9F0914BA-D5B4-4E69-BE86-6E172EB7A66B}" presName="compNode" presStyleCnt="0"/>
      <dgm:spPr/>
    </dgm:pt>
    <dgm:pt modelId="{B6D9ED53-8467-463C-AF04-1E69A71EC9E6}" type="pres">
      <dgm:prSet presAssocID="{9F0914BA-D5B4-4E69-BE86-6E172EB7A6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F4D2B04B-84B6-4D27-A613-54877991D4DE}" type="pres">
      <dgm:prSet presAssocID="{9F0914BA-D5B4-4E69-BE86-6E172EB7A66B}" presName="spaceRect" presStyleCnt="0"/>
      <dgm:spPr/>
    </dgm:pt>
    <dgm:pt modelId="{798FFC9A-C8A2-4C98-9192-CBB40DF8B549}" type="pres">
      <dgm:prSet presAssocID="{9F0914BA-D5B4-4E69-BE86-6E172EB7A66B}" presName="textRect" presStyleLbl="revTx" presStyleIdx="0" presStyleCnt="4">
        <dgm:presLayoutVars>
          <dgm:chMax val="1"/>
          <dgm:chPref val="1"/>
        </dgm:presLayoutVars>
      </dgm:prSet>
      <dgm:spPr/>
    </dgm:pt>
    <dgm:pt modelId="{4A24464D-A1FD-4B53-AF05-5C529F31AAEC}" type="pres">
      <dgm:prSet presAssocID="{CCC79EB9-A17E-474C-AC64-020BEAACF78E}" presName="sibTrans" presStyleCnt="0"/>
      <dgm:spPr/>
    </dgm:pt>
    <dgm:pt modelId="{E5F2D1D8-68ED-4455-A99E-1B65F85F0559}" type="pres">
      <dgm:prSet presAssocID="{49AA6E33-7057-4DC5-AF26-52F0C82143D3}" presName="compNode" presStyleCnt="0"/>
      <dgm:spPr/>
    </dgm:pt>
    <dgm:pt modelId="{17E8DD73-E44C-47B5-AFB7-0B9B33AF2916}" type="pres">
      <dgm:prSet presAssocID="{49AA6E33-7057-4DC5-AF26-52F0C82143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2A47E7B-B658-4B45-9D95-45D0BB7A5941}" type="pres">
      <dgm:prSet presAssocID="{49AA6E33-7057-4DC5-AF26-52F0C82143D3}" presName="spaceRect" presStyleCnt="0"/>
      <dgm:spPr/>
    </dgm:pt>
    <dgm:pt modelId="{5BC59F61-7184-4E7D-8792-634F4AC36566}" type="pres">
      <dgm:prSet presAssocID="{49AA6E33-7057-4DC5-AF26-52F0C82143D3}" presName="textRect" presStyleLbl="revTx" presStyleIdx="1" presStyleCnt="4">
        <dgm:presLayoutVars>
          <dgm:chMax val="1"/>
          <dgm:chPref val="1"/>
        </dgm:presLayoutVars>
      </dgm:prSet>
      <dgm:spPr/>
    </dgm:pt>
    <dgm:pt modelId="{AB7A16B5-FC87-4DF9-A765-F87213E47338}" type="pres">
      <dgm:prSet presAssocID="{385E4BE2-7B4C-48C8-88F8-F86D87FBE6D9}" presName="sibTrans" presStyleCnt="0"/>
      <dgm:spPr/>
    </dgm:pt>
    <dgm:pt modelId="{9D608862-7BB6-431C-A992-F1BE19E67444}" type="pres">
      <dgm:prSet presAssocID="{97340A7A-EADA-40F4-8138-26E34795AA96}" presName="compNode" presStyleCnt="0"/>
      <dgm:spPr/>
    </dgm:pt>
    <dgm:pt modelId="{FAE773CA-3DB3-42E0-A773-7983362B7675}" type="pres">
      <dgm:prSet presAssocID="{97340A7A-EADA-40F4-8138-26E34795AA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A3A464BE-DBD8-415C-AB1B-EB91F5550EBC}" type="pres">
      <dgm:prSet presAssocID="{97340A7A-EADA-40F4-8138-26E34795AA96}" presName="spaceRect" presStyleCnt="0"/>
      <dgm:spPr/>
    </dgm:pt>
    <dgm:pt modelId="{AFC0195A-490C-463A-8BCD-37BAEAA7B8CE}" type="pres">
      <dgm:prSet presAssocID="{97340A7A-EADA-40F4-8138-26E34795AA96}" presName="textRect" presStyleLbl="revTx" presStyleIdx="2" presStyleCnt="4">
        <dgm:presLayoutVars>
          <dgm:chMax val="1"/>
          <dgm:chPref val="1"/>
        </dgm:presLayoutVars>
      </dgm:prSet>
      <dgm:spPr/>
    </dgm:pt>
    <dgm:pt modelId="{D1E217D5-7DD5-44EB-A8DD-D73A4D4F92B1}" type="pres">
      <dgm:prSet presAssocID="{175E7771-4908-4B26-861B-7E1F569CC1AD}" presName="sibTrans" presStyleCnt="0"/>
      <dgm:spPr/>
    </dgm:pt>
    <dgm:pt modelId="{FF1B72DF-C34C-4F74-BB8F-833FA3FBE021}" type="pres">
      <dgm:prSet presAssocID="{1E9AB5CB-837E-4BC2-881E-E16241EDF2EB}" presName="compNode" presStyleCnt="0"/>
      <dgm:spPr/>
    </dgm:pt>
    <dgm:pt modelId="{30565ACE-6BE1-4C1C-AB03-A3ACABAD226E}" type="pres">
      <dgm:prSet presAssocID="{1E9AB5CB-837E-4BC2-881E-E16241EDF2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A1CCBB4-CABA-4EB3-80E6-E49B92D88F5B}" type="pres">
      <dgm:prSet presAssocID="{1E9AB5CB-837E-4BC2-881E-E16241EDF2EB}" presName="spaceRect" presStyleCnt="0"/>
      <dgm:spPr/>
    </dgm:pt>
    <dgm:pt modelId="{D833DFAC-EC63-406A-9A90-C4FE30140500}" type="pres">
      <dgm:prSet presAssocID="{1E9AB5CB-837E-4BC2-881E-E16241EDF2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4B4209-F519-4FDA-B06E-3ECD6BE7C5F3}" type="presOf" srcId="{1E9AB5CB-837E-4BC2-881E-E16241EDF2EB}" destId="{D833DFAC-EC63-406A-9A90-C4FE30140500}" srcOrd="0" destOrd="0" presId="urn:microsoft.com/office/officeart/2018/2/layout/IconLabelList"/>
    <dgm:cxn modelId="{2DBD1934-D235-4EB7-B8DB-BD3451B865FA}" srcId="{AEB27B77-9FF3-404D-8074-3F8D710C9473}" destId="{9F0914BA-D5B4-4E69-BE86-6E172EB7A66B}" srcOrd="0" destOrd="0" parTransId="{556DF150-959F-4913-AB39-D2231513FC30}" sibTransId="{CCC79EB9-A17E-474C-AC64-020BEAACF78E}"/>
    <dgm:cxn modelId="{6215823D-D653-41CE-B63A-A943AD2C2AD2}" srcId="{AEB27B77-9FF3-404D-8074-3F8D710C9473}" destId="{1E9AB5CB-837E-4BC2-881E-E16241EDF2EB}" srcOrd="3" destOrd="0" parTransId="{F0D2A482-EC33-4D21-8A39-8D285E89C85E}" sibTransId="{BDF2143F-F21A-4442-8E9E-41F1B4D1D858}"/>
    <dgm:cxn modelId="{84B76B44-E3B6-4771-8D79-0912EC9FC9E5}" type="presOf" srcId="{AEB27B77-9FF3-404D-8074-3F8D710C9473}" destId="{817F6C62-F420-4B3E-BC66-EFB4263602B8}" srcOrd="0" destOrd="0" presId="urn:microsoft.com/office/officeart/2018/2/layout/IconLabelList"/>
    <dgm:cxn modelId="{CB254373-5598-4D04-B2F3-8812A348AF28}" type="presOf" srcId="{49AA6E33-7057-4DC5-AF26-52F0C82143D3}" destId="{5BC59F61-7184-4E7D-8792-634F4AC36566}" srcOrd="0" destOrd="0" presId="urn:microsoft.com/office/officeart/2018/2/layout/IconLabelList"/>
    <dgm:cxn modelId="{FDB2A8A3-2CED-4124-AFD3-52DB2C528F5D}" type="presOf" srcId="{9F0914BA-D5B4-4E69-BE86-6E172EB7A66B}" destId="{798FFC9A-C8A2-4C98-9192-CBB40DF8B549}" srcOrd="0" destOrd="0" presId="urn:microsoft.com/office/officeart/2018/2/layout/IconLabelList"/>
    <dgm:cxn modelId="{C94995CA-4CFB-4FED-BF23-EB017B82A8FE}" srcId="{AEB27B77-9FF3-404D-8074-3F8D710C9473}" destId="{49AA6E33-7057-4DC5-AF26-52F0C82143D3}" srcOrd="1" destOrd="0" parTransId="{CE51BF90-3B5A-44E3-AD3C-2DC1E281C15A}" sibTransId="{385E4BE2-7B4C-48C8-88F8-F86D87FBE6D9}"/>
    <dgm:cxn modelId="{AC9F3DF6-4E9A-4929-A675-49D6AF5AFCEB}" type="presOf" srcId="{97340A7A-EADA-40F4-8138-26E34795AA96}" destId="{AFC0195A-490C-463A-8BCD-37BAEAA7B8CE}" srcOrd="0" destOrd="0" presId="urn:microsoft.com/office/officeart/2018/2/layout/IconLabelList"/>
    <dgm:cxn modelId="{3621B5FB-7AD4-46E8-8D24-8302402C1ADD}" srcId="{AEB27B77-9FF3-404D-8074-3F8D710C9473}" destId="{97340A7A-EADA-40F4-8138-26E34795AA96}" srcOrd="2" destOrd="0" parTransId="{407B434E-D920-43E0-ABCF-5CE92D2787D8}" sibTransId="{175E7771-4908-4B26-861B-7E1F569CC1AD}"/>
    <dgm:cxn modelId="{D83A7ECB-E275-40D9-A071-6343CA4916C9}" type="presParOf" srcId="{817F6C62-F420-4B3E-BC66-EFB4263602B8}" destId="{6A39B95B-00B5-433E-84C6-1ECAE573367E}" srcOrd="0" destOrd="0" presId="urn:microsoft.com/office/officeart/2018/2/layout/IconLabelList"/>
    <dgm:cxn modelId="{3502BBD6-6112-4E25-ABBB-40F43B678EB1}" type="presParOf" srcId="{6A39B95B-00B5-433E-84C6-1ECAE573367E}" destId="{B6D9ED53-8467-463C-AF04-1E69A71EC9E6}" srcOrd="0" destOrd="0" presId="urn:microsoft.com/office/officeart/2018/2/layout/IconLabelList"/>
    <dgm:cxn modelId="{51611EFE-72B3-43D4-AEC0-A7576EDA2FBC}" type="presParOf" srcId="{6A39B95B-00B5-433E-84C6-1ECAE573367E}" destId="{F4D2B04B-84B6-4D27-A613-54877991D4DE}" srcOrd="1" destOrd="0" presId="urn:microsoft.com/office/officeart/2018/2/layout/IconLabelList"/>
    <dgm:cxn modelId="{9C73B7F5-17A7-4DAB-9D88-B2007A12A933}" type="presParOf" srcId="{6A39B95B-00B5-433E-84C6-1ECAE573367E}" destId="{798FFC9A-C8A2-4C98-9192-CBB40DF8B549}" srcOrd="2" destOrd="0" presId="urn:microsoft.com/office/officeart/2018/2/layout/IconLabelList"/>
    <dgm:cxn modelId="{B33FB12D-B457-406F-86FE-3F3739BB87DA}" type="presParOf" srcId="{817F6C62-F420-4B3E-BC66-EFB4263602B8}" destId="{4A24464D-A1FD-4B53-AF05-5C529F31AAEC}" srcOrd="1" destOrd="0" presId="urn:microsoft.com/office/officeart/2018/2/layout/IconLabelList"/>
    <dgm:cxn modelId="{B028FD1C-7A09-4CF3-B3B8-5D6B6CBB776F}" type="presParOf" srcId="{817F6C62-F420-4B3E-BC66-EFB4263602B8}" destId="{E5F2D1D8-68ED-4455-A99E-1B65F85F0559}" srcOrd="2" destOrd="0" presId="urn:microsoft.com/office/officeart/2018/2/layout/IconLabelList"/>
    <dgm:cxn modelId="{1F3FA233-679A-4FC7-8F32-25B682135F81}" type="presParOf" srcId="{E5F2D1D8-68ED-4455-A99E-1B65F85F0559}" destId="{17E8DD73-E44C-47B5-AFB7-0B9B33AF2916}" srcOrd="0" destOrd="0" presId="urn:microsoft.com/office/officeart/2018/2/layout/IconLabelList"/>
    <dgm:cxn modelId="{C57B9B7A-30D0-4E1B-96D4-C9B283A89667}" type="presParOf" srcId="{E5F2D1D8-68ED-4455-A99E-1B65F85F0559}" destId="{72A47E7B-B658-4B45-9D95-45D0BB7A5941}" srcOrd="1" destOrd="0" presId="urn:microsoft.com/office/officeart/2018/2/layout/IconLabelList"/>
    <dgm:cxn modelId="{9061B9C8-C7E7-4699-9E58-6F57B8E34E05}" type="presParOf" srcId="{E5F2D1D8-68ED-4455-A99E-1B65F85F0559}" destId="{5BC59F61-7184-4E7D-8792-634F4AC36566}" srcOrd="2" destOrd="0" presId="urn:microsoft.com/office/officeart/2018/2/layout/IconLabelList"/>
    <dgm:cxn modelId="{B579C0C6-AB5B-4CB8-ADF9-ED97BDAB6BB2}" type="presParOf" srcId="{817F6C62-F420-4B3E-BC66-EFB4263602B8}" destId="{AB7A16B5-FC87-4DF9-A765-F87213E47338}" srcOrd="3" destOrd="0" presId="urn:microsoft.com/office/officeart/2018/2/layout/IconLabelList"/>
    <dgm:cxn modelId="{8B456F82-5EB9-4AEC-94FF-36368C6E6FAB}" type="presParOf" srcId="{817F6C62-F420-4B3E-BC66-EFB4263602B8}" destId="{9D608862-7BB6-431C-A992-F1BE19E67444}" srcOrd="4" destOrd="0" presId="urn:microsoft.com/office/officeart/2018/2/layout/IconLabelList"/>
    <dgm:cxn modelId="{A24C8666-E31D-4798-87CB-5C3EDEFA8923}" type="presParOf" srcId="{9D608862-7BB6-431C-A992-F1BE19E67444}" destId="{FAE773CA-3DB3-42E0-A773-7983362B7675}" srcOrd="0" destOrd="0" presId="urn:microsoft.com/office/officeart/2018/2/layout/IconLabelList"/>
    <dgm:cxn modelId="{C5614A1E-D4C4-49E3-B430-DAD95015CF47}" type="presParOf" srcId="{9D608862-7BB6-431C-A992-F1BE19E67444}" destId="{A3A464BE-DBD8-415C-AB1B-EB91F5550EBC}" srcOrd="1" destOrd="0" presId="urn:microsoft.com/office/officeart/2018/2/layout/IconLabelList"/>
    <dgm:cxn modelId="{B14D7034-CB7B-4FBF-AB72-EB185546F872}" type="presParOf" srcId="{9D608862-7BB6-431C-A992-F1BE19E67444}" destId="{AFC0195A-490C-463A-8BCD-37BAEAA7B8CE}" srcOrd="2" destOrd="0" presId="urn:microsoft.com/office/officeart/2018/2/layout/IconLabelList"/>
    <dgm:cxn modelId="{66A5E105-4C02-4496-B967-EC5F8FCFAC86}" type="presParOf" srcId="{817F6C62-F420-4B3E-BC66-EFB4263602B8}" destId="{D1E217D5-7DD5-44EB-A8DD-D73A4D4F92B1}" srcOrd="5" destOrd="0" presId="urn:microsoft.com/office/officeart/2018/2/layout/IconLabelList"/>
    <dgm:cxn modelId="{1FDB0A1F-6B9D-4128-A7EB-728EBDA47E06}" type="presParOf" srcId="{817F6C62-F420-4B3E-BC66-EFB4263602B8}" destId="{FF1B72DF-C34C-4F74-BB8F-833FA3FBE021}" srcOrd="6" destOrd="0" presId="urn:microsoft.com/office/officeart/2018/2/layout/IconLabelList"/>
    <dgm:cxn modelId="{9EF02F0A-B8BD-4E83-9FF0-613A07708E1A}" type="presParOf" srcId="{FF1B72DF-C34C-4F74-BB8F-833FA3FBE021}" destId="{30565ACE-6BE1-4C1C-AB03-A3ACABAD226E}" srcOrd="0" destOrd="0" presId="urn:microsoft.com/office/officeart/2018/2/layout/IconLabelList"/>
    <dgm:cxn modelId="{1FA213AE-2F09-409D-8CF6-0D3F539DF925}" type="presParOf" srcId="{FF1B72DF-C34C-4F74-BB8F-833FA3FBE021}" destId="{5A1CCBB4-CABA-4EB3-80E6-E49B92D88F5B}" srcOrd="1" destOrd="0" presId="urn:microsoft.com/office/officeart/2018/2/layout/IconLabelList"/>
    <dgm:cxn modelId="{CBE8AE2C-AE32-40AD-AD40-D16A081B3346}" type="presParOf" srcId="{FF1B72DF-C34C-4F74-BB8F-833FA3FBE021}" destId="{D833DFAC-EC63-406A-9A90-C4FE301405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4904AE-8B24-4953-8306-EF8E29C9033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631A82-5C95-4232-91FB-8008CE991207}">
      <dgm:prSet/>
      <dgm:spPr/>
      <dgm:t>
        <a:bodyPr/>
        <a:lstStyle/>
        <a:p>
          <a:r>
            <a:rPr lang="en-US"/>
            <a:t>1. Clear Your Mind: Let go of distractions, be mentally present.</a:t>
          </a:r>
        </a:p>
      </dgm:t>
    </dgm:pt>
    <dgm:pt modelId="{7DBD1531-112D-4E1C-9CFD-BEE1AAE509B1}" type="parTrans" cxnId="{8DB0118F-C37B-4533-823A-D02F749F7747}">
      <dgm:prSet/>
      <dgm:spPr/>
      <dgm:t>
        <a:bodyPr/>
        <a:lstStyle/>
        <a:p>
          <a:endParaRPr lang="en-US"/>
        </a:p>
      </dgm:t>
    </dgm:pt>
    <dgm:pt modelId="{3AD7CC6C-4E20-4225-9B8C-3D68EDE2B221}" type="sibTrans" cxnId="{8DB0118F-C37B-4533-823A-D02F749F774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5B73434-857D-4D3E-BD50-61541910CC9F}">
      <dgm:prSet/>
      <dgm:spPr/>
      <dgm:t>
        <a:bodyPr/>
        <a:lstStyle/>
        <a:p>
          <a:r>
            <a:rPr lang="en-US"/>
            <a:t>2. Use Non-Verbal Cues: Show interest with gestures and facial expressions.</a:t>
          </a:r>
        </a:p>
      </dgm:t>
    </dgm:pt>
    <dgm:pt modelId="{0C96F4B9-B3C1-4FCF-800A-732A8A8B1E33}" type="parTrans" cxnId="{D31E6579-8C0C-4B0E-A98C-5398377E04CE}">
      <dgm:prSet/>
      <dgm:spPr/>
      <dgm:t>
        <a:bodyPr/>
        <a:lstStyle/>
        <a:p>
          <a:endParaRPr lang="en-US"/>
        </a:p>
      </dgm:t>
    </dgm:pt>
    <dgm:pt modelId="{9F9C87DA-3EAC-49A3-BC6C-25C036C82130}" type="sibTrans" cxnId="{D31E6579-8C0C-4B0E-A98C-5398377E04C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1396AA1-7DFD-4EF2-A66A-553E0528448A}">
      <dgm:prSet/>
      <dgm:spPr/>
      <dgm:t>
        <a:bodyPr/>
        <a:lstStyle/>
        <a:p>
          <a:r>
            <a:rPr lang="en-US"/>
            <a:t>3. Avoid Interrupting: Allow the speaker to finish their thoughts.</a:t>
          </a:r>
        </a:p>
      </dgm:t>
    </dgm:pt>
    <dgm:pt modelId="{D55B43BA-37DD-49A7-9429-5A65A5406975}" type="parTrans" cxnId="{825E412D-9B02-48BC-8150-B8E74739898D}">
      <dgm:prSet/>
      <dgm:spPr/>
      <dgm:t>
        <a:bodyPr/>
        <a:lstStyle/>
        <a:p>
          <a:endParaRPr lang="en-US"/>
        </a:p>
      </dgm:t>
    </dgm:pt>
    <dgm:pt modelId="{2A818A07-EA74-48C2-BA98-9EA622ABD6B6}" type="sibTrans" cxnId="{825E412D-9B02-48BC-8150-B8E74739898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6E3507-8E7B-4915-8739-490C41B301FC}">
      <dgm:prSet/>
      <dgm:spPr/>
      <dgm:t>
        <a:bodyPr/>
        <a:lstStyle/>
        <a:p>
          <a:r>
            <a:rPr lang="en-US"/>
            <a:t>4. Ask Clarifying Questions: Shows interest and ensures understanding.</a:t>
          </a:r>
        </a:p>
      </dgm:t>
    </dgm:pt>
    <dgm:pt modelId="{07F877A1-E3A6-47EB-BFE3-636A70E5F9CE}" type="parTrans" cxnId="{368654B4-99E4-41D9-A848-CEC5C8695BEB}">
      <dgm:prSet/>
      <dgm:spPr/>
      <dgm:t>
        <a:bodyPr/>
        <a:lstStyle/>
        <a:p>
          <a:endParaRPr lang="en-US"/>
        </a:p>
      </dgm:t>
    </dgm:pt>
    <dgm:pt modelId="{18396F1B-A846-45A2-BB14-113A8CCFEAC6}" type="sibTrans" cxnId="{368654B4-99E4-41D9-A848-CEC5C8695BE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9A0334-C3A1-47D9-8AC9-B2E5224FB4EA}">
      <dgm:prSet/>
      <dgm:spPr/>
      <dgm:t>
        <a:bodyPr/>
        <a:lstStyle/>
        <a:p>
          <a:r>
            <a:rPr lang="en-US"/>
            <a:t>5. Provide Constructive Feedback: Be thoughtful and supportive in your response.</a:t>
          </a:r>
        </a:p>
      </dgm:t>
    </dgm:pt>
    <dgm:pt modelId="{1E5DD23D-3BA0-439B-A072-2B8E14E72D00}" type="parTrans" cxnId="{A9CA0237-DC74-487B-A44F-7ED08EFCD942}">
      <dgm:prSet/>
      <dgm:spPr/>
      <dgm:t>
        <a:bodyPr/>
        <a:lstStyle/>
        <a:p>
          <a:endParaRPr lang="en-US"/>
        </a:p>
      </dgm:t>
    </dgm:pt>
    <dgm:pt modelId="{B7899C16-7B14-4557-A835-4CFCFE65C838}" type="sibTrans" cxnId="{A9CA0237-DC74-487B-A44F-7ED08EFCD94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E952949-0843-40D2-A40C-136B68C95DBF}" type="pres">
      <dgm:prSet presAssocID="{314904AE-8B24-4953-8306-EF8E29C90339}" presName="Name0" presStyleCnt="0">
        <dgm:presLayoutVars>
          <dgm:animLvl val="lvl"/>
          <dgm:resizeHandles val="exact"/>
        </dgm:presLayoutVars>
      </dgm:prSet>
      <dgm:spPr/>
    </dgm:pt>
    <dgm:pt modelId="{E0ED7C34-E38A-4BB7-96D8-5E5AA6148191}" type="pres">
      <dgm:prSet presAssocID="{32631A82-5C95-4232-91FB-8008CE991207}" presName="compositeNode" presStyleCnt="0">
        <dgm:presLayoutVars>
          <dgm:bulletEnabled val="1"/>
        </dgm:presLayoutVars>
      </dgm:prSet>
      <dgm:spPr/>
    </dgm:pt>
    <dgm:pt modelId="{B6871340-AF47-4779-8767-13EF128FE341}" type="pres">
      <dgm:prSet presAssocID="{32631A82-5C95-4232-91FB-8008CE991207}" presName="bgRect" presStyleLbl="bgAccFollowNode1" presStyleIdx="0" presStyleCnt="5"/>
      <dgm:spPr/>
    </dgm:pt>
    <dgm:pt modelId="{7D9EDF21-35BB-4BDF-9E77-88A5392B4471}" type="pres">
      <dgm:prSet presAssocID="{3AD7CC6C-4E20-4225-9B8C-3D68EDE2B22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A5894BB-3432-4EF4-955C-F70BD36F7323}" type="pres">
      <dgm:prSet presAssocID="{32631A82-5C95-4232-91FB-8008CE991207}" presName="bottomLine" presStyleLbl="alignNode1" presStyleIdx="1" presStyleCnt="10">
        <dgm:presLayoutVars/>
      </dgm:prSet>
      <dgm:spPr/>
    </dgm:pt>
    <dgm:pt modelId="{0069CB68-874F-4B4C-A925-9A84DC8C8B28}" type="pres">
      <dgm:prSet presAssocID="{32631A82-5C95-4232-91FB-8008CE991207}" presName="nodeText" presStyleLbl="bgAccFollowNode1" presStyleIdx="0" presStyleCnt="5">
        <dgm:presLayoutVars>
          <dgm:bulletEnabled val="1"/>
        </dgm:presLayoutVars>
      </dgm:prSet>
      <dgm:spPr/>
    </dgm:pt>
    <dgm:pt modelId="{9D141C54-D283-49EE-8A55-E662093D8657}" type="pres">
      <dgm:prSet presAssocID="{3AD7CC6C-4E20-4225-9B8C-3D68EDE2B221}" presName="sibTrans" presStyleCnt="0"/>
      <dgm:spPr/>
    </dgm:pt>
    <dgm:pt modelId="{7AA8E11F-FC7C-421B-9DB2-D02C37D3E54F}" type="pres">
      <dgm:prSet presAssocID="{F5B73434-857D-4D3E-BD50-61541910CC9F}" presName="compositeNode" presStyleCnt="0">
        <dgm:presLayoutVars>
          <dgm:bulletEnabled val="1"/>
        </dgm:presLayoutVars>
      </dgm:prSet>
      <dgm:spPr/>
    </dgm:pt>
    <dgm:pt modelId="{17A218C7-9D09-40D9-8BA0-FCAFA856EB74}" type="pres">
      <dgm:prSet presAssocID="{F5B73434-857D-4D3E-BD50-61541910CC9F}" presName="bgRect" presStyleLbl="bgAccFollowNode1" presStyleIdx="1" presStyleCnt="5"/>
      <dgm:spPr/>
    </dgm:pt>
    <dgm:pt modelId="{02C66278-EE72-4BD0-8880-71ED0F6EFE6C}" type="pres">
      <dgm:prSet presAssocID="{9F9C87DA-3EAC-49A3-BC6C-25C036C8213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A18E8198-A82E-4B80-ADFD-21699EA584DC}" type="pres">
      <dgm:prSet presAssocID="{F5B73434-857D-4D3E-BD50-61541910CC9F}" presName="bottomLine" presStyleLbl="alignNode1" presStyleIdx="3" presStyleCnt="10">
        <dgm:presLayoutVars/>
      </dgm:prSet>
      <dgm:spPr/>
    </dgm:pt>
    <dgm:pt modelId="{92C6B99A-25CB-4407-BCAF-26C0E16E7844}" type="pres">
      <dgm:prSet presAssocID="{F5B73434-857D-4D3E-BD50-61541910CC9F}" presName="nodeText" presStyleLbl="bgAccFollowNode1" presStyleIdx="1" presStyleCnt="5">
        <dgm:presLayoutVars>
          <dgm:bulletEnabled val="1"/>
        </dgm:presLayoutVars>
      </dgm:prSet>
      <dgm:spPr/>
    </dgm:pt>
    <dgm:pt modelId="{10514F9F-20C5-426B-94F5-8DE4F21A8B6F}" type="pres">
      <dgm:prSet presAssocID="{9F9C87DA-3EAC-49A3-BC6C-25C036C82130}" presName="sibTrans" presStyleCnt="0"/>
      <dgm:spPr/>
    </dgm:pt>
    <dgm:pt modelId="{15E6034C-4B2F-425E-8CB3-9875EAA4DB84}" type="pres">
      <dgm:prSet presAssocID="{11396AA1-7DFD-4EF2-A66A-553E0528448A}" presName="compositeNode" presStyleCnt="0">
        <dgm:presLayoutVars>
          <dgm:bulletEnabled val="1"/>
        </dgm:presLayoutVars>
      </dgm:prSet>
      <dgm:spPr/>
    </dgm:pt>
    <dgm:pt modelId="{C1789193-40B2-4FA7-B3AD-3335519AA6C7}" type="pres">
      <dgm:prSet presAssocID="{11396AA1-7DFD-4EF2-A66A-553E0528448A}" presName="bgRect" presStyleLbl="bgAccFollowNode1" presStyleIdx="2" presStyleCnt="5"/>
      <dgm:spPr/>
    </dgm:pt>
    <dgm:pt modelId="{0CB3DFB1-E3EB-4B33-813E-F9C3B4ECB54E}" type="pres">
      <dgm:prSet presAssocID="{2A818A07-EA74-48C2-BA98-9EA622ABD6B6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49CA5B8-4D4A-4A56-A217-B4151F14D442}" type="pres">
      <dgm:prSet presAssocID="{11396AA1-7DFD-4EF2-A66A-553E0528448A}" presName="bottomLine" presStyleLbl="alignNode1" presStyleIdx="5" presStyleCnt="10">
        <dgm:presLayoutVars/>
      </dgm:prSet>
      <dgm:spPr/>
    </dgm:pt>
    <dgm:pt modelId="{4851D747-B041-4B34-9EDB-0A48BD39B9A8}" type="pres">
      <dgm:prSet presAssocID="{11396AA1-7DFD-4EF2-A66A-553E0528448A}" presName="nodeText" presStyleLbl="bgAccFollowNode1" presStyleIdx="2" presStyleCnt="5">
        <dgm:presLayoutVars>
          <dgm:bulletEnabled val="1"/>
        </dgm:presLayoutVars>
      </dgm:prSet>
      <dgm:spPr/>
    </dgm:pt>
    <dgm:pt modelId="{BECDB79A-1EBC-4EBC-A236-D259B6DD9C29}" type="pres">
      <dgm:prSet presAssocID="{2A818A07-EA74-48C2-BA98-9EA622ABD6B6}" presName="sibTrans" presStyleCnt="0"/>
      <dgm:spPr/>
    </dgm:pt>
    <dgm:pt modelId="{B6BF0514-401B-4E26-8DFD-9298DF801062}" type="pres">
      <dgm:prSet presAssocID="{AF6E3507-8E7B-4915-8739-490C41B301FC}" presName="compositeNode" presStyleCnt="0">
        <dgm:presLayoutVars>
          <dgm:bulletEnabled val="1"/>
        </dgm:presLayoutVars>
      </dgm:prSet>
      <dgm:spPr/>
    </dgm:pt>
    <dgm:pt modelId="{7F0AA7BF-A839-40FE-BA57-52566A41E8DE}" type="pres">
      <dgm:prSet presAssocID="{AF6E3507-8E7B-4915-8739-490C41B301FC}" presName="bgRect" presStyleLbl="bgAccFollowNode1" presStyleIdx="3" presStyleCnt="5"/>
      <dgm:spPr/>
    </dgm:pt>
    <dgm:pt modelId="{561C7929-B69E-44F4-B250-F5B7EA6E4E7E}" type="pres">
      <dgm:prSet presAssocID="{18396F1B-A846-45A2-BB14-113A8CCFEAC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F48BBDC-06A5-44AF-A195-2AA9771E7DD6}" type="pres">
      <dgm:prSet presAssocID="{AF6E3507-8E7B-4915-8739-490C41B301FC}" presName="bottomLine" presStyleLbl="alignNode1" presStyleIdx="7" presStyleCnt="10">
        <dgm:presLayoutVars/>
      </dgm:prSet>
      <dgm:spPr/>
    </dgm:pt>
    <dgm:pt modelId="{F20A599E-3E7F-40F4-8DF9-F9DBFB5D0096}" type="pres">
      <dgm:prSet presAssocID="{AF6E3507-8E7B-4915-8739-490C41B301FC}" presName="nodeText" presStyleLbl="bgAccFollowNode1" presStyleIdx="3" presStyleCnt="5">
        <dgm:presLayoutVars>
          <dgm:bulletEnabled val="1"/>
        </dgm:presLayoutVars>
      </dgm:prSet>
      <dgm:spPr/>
    </dgm:pt>
    <dgm:pt modelId="{7348B8D4-2CE9-445B-8E3D-3F8EED925BBF}" type="pres">
      <dgm:prSet presAssocID="{18396F1B-A846-45A2-BB14-113A8CCFEAC6}" presName="sibTrans" presStyleCnt="0"/>
      <dgm:spPr/>
    </dgm:pt>
    <dgm:pt modelId="{51844882-9CF1-4A41-9C47-E0ED4EB446CB}" type="pres">
      <dgm:prSet presAssocID="{9E9A0334-C3A1-47D9-8AC9-B2E5224FB4EA}" presName="compositeNode" presStyleCnt="0">
        <dgm:presLayoutVars>
          <dgm:bulletEnabled val="1"/>
        </dgm:presLayoutVars>
      </dgm:prSet>
      <dgm:spPr/>
    </dgm:pt>
    <dgm:pt modelId="{40EE63BA-FAEA-48E4-ADBB-70F5EE66BD18}" type="pres">
      <dgm:prSet presAssocID="{9E9A0334-C3A1-47D9-8AC9-B2E5224FB4EA}" presName="bgRect" presStyleLbl="bgAccFollowNode1" presStyleIdx="4" presStyleCnt="5"/>
      <dgm:spPr/>
    </dgm:pt>
    <dgm:pt modelId="{4791CAB7-95CB-4FED-9B9D-2E3E36525708}" type="pres">
      <dgm:prSet presAssocID="{B7899C16-7B14-4557-A835-4CFCFE65C83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B24DEF4-F331-40CD-AFB4-0D96C6B8591F}" type="pres">
      <dgm:prSet presAssocID="{9E9A0334-C3A1-47D9-8AC9-B2E5224FB4EA}" presName="bottomLine" presStyleLbl="alignNode1" presStyleIdx="9" presStyleCnt="10">
        <dgm:presLayoutVars/>
      </dgm:prSet>
      <dgm:spPr/>
    </dgm:pt>
    <dgm:pt modelId="{BFC5FE8A-DDAC-48EF-85B3-8304CFBF84A3}" type="pres">
      <dgm:prSet presAssocID="{9E9A0334-C3A1-47D9-8AC9-B2E5224FB4EA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3183003-3039-4123-BEF9-0255E72BBC66}" type="presOf" srcId="{32631A82-5C95-4232-91FB-8008CE991207}" destId="{B6871340-AF47-4779-8767-13EF128FE341}" srcOrd="0" destOrd="0" presId="urn:microsoft.com/office/officeart/2016/7/layout/BasicLinearProcessNumbered"/>
    <dgm:cxn modelId="{9ECD7303-C84C-4251-B940-7D398FC9ADC3}" type="presOf" srcId="{9F9C87DA-3EAC-49A3-BC6C-25C036C82130}" destId="{02C66278-EE72-4BD0-8880-71ED0F6EFE6C}" srcOrd="0" destOrd="0" presId="urn:microsoft.com/office/officeart/2016/7/layout/BasicLinearProcessNumbered"/>
    <dgm:cxn modelId="{CE153508-C74F-4DC7-BACA-BEDE525D7891}" type="presOf" srcId="{314904AE-8B24-4953-8306-EF8E29C90339}" destId="{8E952949-0843-40D2-A40C-136B68C95DBF}" srcOrd="0" destOrd="0" presId="urn:microsoft.com/office/officeart/2016/7/layout/BasicLinearProcessNumbered"/>
    <dgm:cxn modelId="{825E412D-9B02-48BC-8150-B8E74739898D}" srcId="{314904AE-8B24-4953-8306-EF8E29C90339}" destId="{11396AA1-7DFD-4EF2-A66A-553E0528448A}" srcOrd="2" destOrd="0" parTransId="{D55B43BA-37DD-49A7-9429-5A65A5406975}" sibTransId="{2A818A07-EA74-48C2-BA98-9EA622ABD6B6}"/>
    <dgm:cxn modelId="{23CA6D35-4E0B-4CBD-8E05-C824CE829518}" type="presOf" srcId="{B7899C16-7B14-4557-A835-4CFCFE65C838}" destId="{4791CAB7-95CB-4FED-9B9D-2E3E36525708}" srcOrd="0" destOrd="0" presId="urn:microsoft.com/office/officeart/2016/7/layout/BasicLinearProcessNumbered"/>
    <dgm:cxn modelId="{A9CA0237-DC74-487B-A44F-7ED08EFCD942}" srcId="{314904AE-8B24-4953-8306-EF8E29C90339}" destId="{9E9A0334-C3A1-47D9-8AC9-B2E5224FB4EA}" srcOrd="4" destOrd="0" parTransId="{1E5DD23D-3BA0-439B-A072-2B8E14E72D00}" sibTransId="{B7899C16-7B14-4557-A835-4CFCFE65C838}"/>
    <dgm:cxn modelId="{4ABD5A3D-A435-471A-99D4-8AE5F5D25B58}" type="presOf" srcId="{9E9A0334-C3A1-47D9-8AC9-B2E5224FB4EA}" destId="{BFC5FE8A-DDAC-48EF-85B3-8304CFBF84A3}" srcOrd="1" destOrd="0" presId="urn:microsoft.com/office/officeart/2016/7/layout/BasicLinearProcessNumbered"/>
    <dgm:cxn modelId="{3DA5C24A-1085-4D6A-8C1D-53E9C965911B}" type="presOf" srcId="{AF6E3507-8E7B-4915-8739-490C41B301FC}" destId="{F20A599E-3E7F-40F4-8DF9-F9DBFB5D0096}" srcOrd="1" destOrd="0" presId="urn:microsoft.com/office/officeart/2016/7/layout/BasicLinearProcessNumbered"/>
    <dgm:cxn modelId="{6A98814D-F794-4413-ABE2-8CCC72FBCF7D}" type="presOf" srcId="{32631A82-5C95-4232-91FB-8008CE991207}" destId="{0069CB68-874F-4B4C-A925-9A84DC8C8B28}" srcOrd="1" destOrd="0" presId="urn:microsoft.com/office/officeart/2016/7/layout/BasicLinearProcessNumbered"/>
    <dgm:cxn modelId="{9FF72274-B1B2-44B1-867B-9CC6F5451062}" type="presOf" srcId="{F5B73434-857D-4D3E-BD50-61541910CC9F}" destId="{92C6B99A-25CB-4407-BCAF-26C0E16E7844}" srcOrd="1" destOrd="0" presId="urn:microsoft.com/office/officeart/2016/7/layout/BasicLinearProcessNumbered"/>
    <dgm:cxn modelId="{D31E6579-8C0C-4B0E-A98C-5398377E04CE}" srcId="{314904AE-8B24-4953-8306-EF8E29C90339}" destId="{F5B73434-857D-4D3E-BD50-61541910CC9F}" srcOrd="1" destOrd="0" parTransId="{0C96F4B9-B3C1-4FCF-800A-732A8A8B1E33}" sibTransId="{9F9C87DA-3EAC-49A3-BC6C-25C036C82130}"/>
    <dgm:cxn modelId="{7B90577F-8624-44F6-B84E-D2BD9FAE5403}" type="presOf" srcId="{2A818A07-EA74-48C2-BA98-9EA622ABD6B6}" destId="{0CB3DFB1-E3EB-4B33-813E-F9C3B4ECB54E}" srcOrd="0" destOrd="0" presId="urn:microsoft.com/office/officeart/2016/7/layout/BasicLinearProcessNumbered"/>
    <dgm:cxn modelId="{8DB0118F-C37B-4533-823A-D02F749F7747}" srcId="{314904AE-8B24-4953-8306-EF8E29C90339}" destId="{32631A82-5C95-4232-91FB-8008CE991207}" srcOrd="0" destOrd="0" parTransId="{7DBD1531-112D-4E1C-9CFD-BEE1AAE509B1}" sibTransId="{3AD7CC6C-4E20-4225-9B8C-3D68EDE2B221}"/>
    <dgm:cxn modelId="{B6C2CB92-81B3-4311-A7EB-92FE5BDC54EC}" type="presOf" srcId="{F5B73434-857D-4D3E-BD50-61541910CC9F}" destId="{17A218C7-9D09-40D9-8BA0-FCAFA856EB74}" srcOrd="0" destOrd="0" presId="urn:microsoft.com/office/officeart/2016/7/layout/BasicLinearProcessNumbered"/>
    <dgm:cxn modelId="{368654B4-99E4-41D9-A848-CEC5C8695BEB}" srcId="{314904AE-8B24-4953-8306-EF8E29C90339}" destId="{AF6E3507-8E7B-4915-8739-490C41B301FC}" srcOrd="3" destOrd="0" parTransId="{07F877A1-E3A6-47EB-BFE3-636A70E5F9CE}" sibTransId="{18396F1B-A846-45A2-BB14-113A8CCFEAC6}"/>
    <dgm:cxn modelId="{074999CA-925B-4372-ABC3-9281BB9B99FD}" type="presOf" srcId="{AF6E3507-8E7B-4915-8739-490C41B301FC}" destId="{7F0AA7BF-A839-40FE-BA57-52566A41E8DE}" srcOrd="0" destOrd="0" presId="urn:microsoft.com/office/officeart/2016/7/layout/BasicLinearProcessNumbered"/>
    <dgm:cxn modelId="{20E465D0-DB6F-480E-B2B7-6E804BF0F2E0}" type="presOf" srcId="{18396F1B-A846-45A2-BB14-113A8CCFEAC6}" destId="{561C7929-B69E-44F4-B250-F5B7EA6E4E7E}" srcOrd="0" destOrd="0" presId="urn:microsoft.com/office/officeart/2016/7/layout/BasicLinearProcessNumbered"/>
    <dgm:cxn modelId="{649BFBDC-032F-43A0-A318-4525241BC91B}" type="presOf" srcId="{11396AA1-7DFD-4EF2-A66A-553E0528448A}" destId="{C1789193-40B2-4FA7-B3AD-3335519AA6C7}" srcOrd="0" destOrd="0" presId="urn:microsoft.com/office/officeart/2016/7/layout/BasicLinearProcessNumbered"/>
    <dgm:cxn modelId="{A3A5E6DD-45B1-454A-AF7A-F248BE86F6DA}" type="presOf" srcId="{9E9A0334-C3A1-47D9-8AC9-B2E5224FB4EA}" destId="{40EE63BA-FAEA-48E4-ADBB-70F5EE66BD18}" srcOrd="0" destOrd="0" presId="urn:microsoft.com/office/officeart/2016/7/layout/BasicLinearProcessNumbered"/>
    <dgm:cxn modelId="{CFADDAE5-B7EB-4AA3-A427-C4AC4B92581C}" type="presOf" srcId="{11396AA1-7DFD-4EF2-A66A-553E0528448A}" destId="{4851D747-B041-4B34-9EDB-0A48BD39B9A8}" srcOrd="1" destOrd="0" presId="urn:microsoft.com/office/officeart/2016/7/layout/BasicLinearProcessNumbered"/>
    <dgm:cxn modelId="{A17DC3F3-D43C-4658-BC82-B114D01B5B6B}" type="presOf" srcId="{3AD7CC6C-4E20-4225-9B8C-3D68EDE2B221}" destId="{7D9EDF21-35BB-4BDF-9E77-88A5392B4471}" srcOrd="0" destOrd="0" presId="urn:microsoft.com/office/officeart/2016/7/layout/BasicLinearProcessNumbered"/>
    <dgm:cxn modelId="{ABA5FFF5-AB7A-4DE8-9930-2C98D9EE6754}" type="presParOf" srcId="{8E952949-0843-40D2-A40C-136B68C95DBF}" destId="{E0ED7C34-E38A-4BB7-96D8-5E5AA6148191}" srcOrd="0" destOrd="0" presId="urn:microsoft.com/office/officeart/2016/7/layout/BasicLinearProcessNumbered"/>
    <dgm:cxn modelId="{80C6BFD1-90EE-4984-9C01-BC0AAC8BC889}" type="presParOf" srcId="{E0ED7C34-E38A-4BB7-96D8-5E5AA6148191}" destId="{B6871340-AF47-4779-8767-13EF128FE341}" srcOrd="0" destOrd="0" presId="urn:microsoft.com/office/officeart/2016/7/layout/BasicLinearProcessNumbered"/>
    <dgm:cxn modelId="{3AFC15F2-3F7D-453B-90BA-678F09C56F4A}" type="presParOf" srcId="{E0ED7C34-E38A-4BB7-96D8-5E5AA6148191}" destId="{7D9EDF21-35BB-4BDF-9E77-88A5392B4471}" srcOrd="1" destOrd="0" presId="urn:microsoft.com/office/officeart/2016/7/layout/BasicLinearProcessNumbered"/>
    <dgm:cxn modelId="{BE494ACD-D30E-4BDD-965B-093F5D4473D9}" type="presParOf" srcId="{E0ED7C34-E38A-4BB7-96D8-5E5AA6148191}" destId="{DA5894BB-3432-4EF4-955C-F70BD36F7323}" srcOrd="2" destOrd="0" presId="urn:microsoft.com/office/officeart/2016/7/layout/BasicLinearProcessNumbered"/>
    <dgm:cxn modelId="{89425BB8-A1D9-4688-8C35-E2278B0AD871}" type="presParOf" srcId="{E0ED7C34-E38A-4BB7-96D8-5E5AA6148191}" destId="{0069CB68-874F-4B4C-A925-9A84DC8C8B28}" srcOrd="3" destOrd="0" presId="urn:microsoft.com/office/officeart/2016/7/layout/BasicLinearProcessNumbered"/>
    <dgm:cxn modelId="{A9733FE8-A405-4D1F-AFED-3B8E74099DF7}" type="presParOf" srcId="{8E952949-0843-40D2-A40C-136B68C95DBF}" destId="{9D141C54-D283-49EE-8A55-E662093D8657}" srcOrd="1" destOrd="0" presId="urn:microsoft.com/office/officeart/2016/7/layout/BasicLinearProcessNumbered"/>
    <dgm:cxn modelId="{A6823464-5E1D-4F7D-9178-2849587AF84D}" type="presParOf" srcId="{8E952949-0843-40D2-A40C-136B68C95DBF}" destId="{7AA8E11F-FC7C-421B-9DB2-D02C37D3E54F}" srcOrd="2" destOrd="0" presId="urn:microsoft.com/office/officeart/2016/7/layout/BasicLinearProcessNumbered"/>
    <dgm:cxn modelId="{41278438-40A9-4142-8BDA-3D3285818F86}" type="presParOf" srcId="{7AA8E11F-FC7C-421B-9DB2-D02C37D3E54F}" destId="{17A218C7-9D09-40D9-8BA0-FCAFA856EB74}" srcOrd="0" destOrd="0" presId="urn:microsoft.com/office/officeart/2016/7/layout/BasicLinearProcessNumbered"/>
    <dgm:cxn modelId="{A15A98C2-8049-4677-878E-B4432028A9B1}" type="presParOf" srcId="{7AA8E11F-FC7C-421B-9DB2-D02C37D3E54F}" destId="{02C66278-EE72-4BD0-8880-71ED0F6EFE6C}" srcOrd="1" destOrd="0" presId="urn:microsoft.com/office/officeart/2016/7/layout/BasicLinearProcessNumbered"/>
    <dgm:cxn modelId="{D429353F-DE09-4C55-BA7D-76E573AB4DC6}" type="presParOf" srcId="{7AA8E11F-FC7C-421B-9DB2-D02C37D3E54F}" destId="{A18E8198-A82E-4B80-ADFD-21699EA584DC}" srcOrd="2" destOrd="0" presId="urn:microsoft.com/office/officeart/2016/7/layout/BasicLinearProcessNumbered"/>
    <dgm:cxn modelId="{C5E030B2-AA84-45C1-A66B-F1EEA459A815}" type="presParOf" srcId="{7AA8E11F-FC7C-421B-9DB2-D02C37D3E54F}" destId="{92C6B99A-25CB-4407-BCAF-26C0E16E7844}" srcOrd="3" destOrd="0" presId="urn:microsoft.com/office/officeart/2016/7/layout/BasicLinearProcessNumbered"/>
    <dgm:cxn modelId="{569F3B7D-421D-4598-AA7D-8F5D68BF19FC}" type="presParOf" srcId="{8E952949-0843-40D2-A40C-136B68C95DBF}" destId="{10514F9F-20C5-426B-94F5-8DE4F21A8B6F}" srcOrd="3" destOrd="0" presId="urn:microsoft.com/office/officeart/2016/7/layout/BasicLinearProcessNumbered"/>
    <dgm:cxn modelId="{87DD1C20-C4F7-401E-B948-6269D40A4514}" type="presParOf" srcId="{8E952949-0843-40D2-A40C-136B68C95DBF}" destId="{15E6034C-4B2F-425E-8CB3-9875EAA4DB84}" srcOrd="4" destOrd="0" presId="urn:microsoft.com/office/officeart/2016/7/layout/BasicLinearProcessNumbered"/>
    <dgm:cxn modelId="{E7F0766C-69D1-43E1-9749-CE8B6C7C0115}" type="presParOf" srcId="{15E6034C-4B2F-425E-8CB3-9875EAA4DB84}" destId="{C1789193-40B2-4FA7-B3AD-3335519AA6C7}" srcOrd="0" destOrd="0" presId="urn:microsoft.com/office/officeart/2016/7/layout/BasicLinearProcessNumbered"/>
    <dgm:cxn modelId="{80247B41-F59D-4B53-9835-0296458A4226}" type="presParOf" srcId="{15E6034C-4B2F-425E-8CB3-9875EAA4DB84}" destId="{0CB3DFB1-E3EB-4B33-813E-F9C3B4ECB54E}" srcOrd="1" destOrd="0" presId="urn:microsoft.com/office/officeart/2016/7/layout/BasicLinearProcessNumbered"/>
    <dgm:cxn modelId="{2B632B91-DBFA-407A-BC6D-84DA404602FB}" type="presParOf" srcId="{15E6034C-4B2F-425E-8CB3-9875EAA4DB84}" destId="{A49CA5B8-4D4A-4A56-A217-B4151F14D442}" srcOrd="2" destOrd="0" presId="urn:microsoft.com/office/officeart/2016/7/layout/BasicLinearProcessNumbered"/>
    <dgm:cxn modelId="{2117FC46-B288-45BD-8695-C7DED410CE56}" type="presParOf" srcId="{15E6034C-4B2F-425E-8CB3-9875EAA4DB84}" destId="{4851D747-B041-4B34-9EDB-0A48BD39B9A8}" srcOrd="3" destOrd="0" presId="urn:microsoft.com/office/officeart/2016/7/layout/BasicLinearProcessNumbered"/>
    <dgm:cxn modelId="{92B58FF4-BA26-43D9-99B6-6F92D42AAC4E}" type="presParOf" srcId="{8E952949-0843-40D2-A40C-136B68C95DBF}" destId="{BECDB79A-1EBC-4EBC-A236-D259B6DD9C29}" srcOrd="5" destOrd="0" presId="urn:microsoft.com/office/officeart/2016/7/layout/BasicLinearProcessNumbered"/>
    <dgm:cxn modelId="{50C9B30A-2F03-4616-B831-001D17FB57DD}" type="presParOf" srcId="{8E952949-0843-40D2-A40C-136B68C95DBF}" destId="{B6BF0514-401B-4E26-8DFD-9298DF801062}" srcOrd="6" destOrd="0" presId="urn:microsoft.com/office/officeart/2016/7/layout/BasicLinearProcessNumbered"/>
    <dgm:cxn modelId="{17B17B46-98F6-4502-82BD-0924DAEAA443}" type="presParOf" srcId="{B6BF0514-401B-4E26-8DFD-9298DF801062}" destId="{7F0AA7BF-A839-40FE-BA57-52566A41E8DE}" srcOrd="0" destOrd="0" presId="urn:microsoft.com/office/officeart/2016/7/layout/BasicLinearProcessNumbered"/>
    <dgm:cxn modelId="{6C4D3FF6-0773-465A-A217-8AA9456A5B0D}" type="presParOf" srcId="{B6BF0514-401B-4E26-8DFD-9298DF801062}" destId="{561C7929-B69E-44F4-B250-F5B7EA6E4E7E}" srcOrd="1" destOrd="0" presId="urn:microsoft.com/office/officeart/2016/7/layout/BasicLinearProcessNumbered"/>
    <dgm:cxn modelId="{26F42F7E-3730-467A-A341-40E830312756}" type="presParOf" srcId="{B6BF0514-401B-4E26-8DFD-9298DF801062}" destId="{8F48BBDC-06A5-44AF-A195-2AA9771E7DD6}" srcOrd="2" destOrd="0" presId="urn:microsoft.com/office/officeart/2016/7/layout/BasicLinearProcessNumbered"/>
    <dgm:cxn modelId="{ECCE96A5-0AD7-4F43-AD21-C3C182E56870}" type="presParOf" srcId="{B6BF0514-401B-4E26-8DFD-9298DF801062}" destId="{F20A599E-3E7F-40F4-8DF9-F9DBFB5D0096}" srcOrd="3" destOrd="0" presId="urn:microsoft.com/office/officeart/2016/7/layout/BasicLinearProcessNumbered"/>
    <dgm:cxn modelId="{402A4D17-8C31-43B5-A811-9DA350EC048F}" type="presParOf" srcId="{8E952949-0843-40D2-A40C-136B68C95DBF}" destId="{7348B8D4-2CE9-445B-8E3D-3F8EED925BBF}" srcOrd="7" destOrd="0" presId="urn:microsoft.com/office/officeart/2016/7/layout/BasicLinearProcessNumbered"/>
    <dgm:cxn modelId="{8AE71764-CAA9-4770-9FD5-834715291EE2}" type="presParOf" srcId="{8E952949-0843-40D2-A40C-136B68C95DBF}" destId="{51844882-9CF1-4A41-9C47-E0ED4EB446CB}" srcOrd="8" destOrd="0" presId="urn:microsoft.com/office/officeart/2016/7/layout/BasicLinearProcessNumbered"/>
    <dgm:cxn modelId="{141BD029-F617-41F5-8CFA-6B5FCFB1E987}" type="presParOf" srcId="{51844882-9CF1-4A41-9C47-E0ED4EB446CB}" destId="{40EE63BA-FAEA-48E4-ADBB-70F5EE66BD18}" srcOrd="0" destOrd="0" presId="urn:microsoft.com/office/officeart/2016/7/layout/BasicLinearProcessNumbered"/>
    <dgm:cxn modelId="{8EECA6F6-8A2A-49F8-B269-75EFB9FDAEF8}" type="presParOf" srcId="{51844882-9CF1-4A41-9C47-E0ED4EB446CB}" destId="{4791CAB7-95CB-4FED-9B9D-2E3E36525708}" srcOrd="1" destOrd="0" presId="urn:microsoft.com/office/officeart/2016/7/layout/BasicLinearProcessNumbered"/>
    <dgm:cxn modelId="{D2E2E5B5-DD76-443A-ADF2-225B77122981}" type="presParOf" srcId="{51844882-9CF1-4A41-9C47-E0ED4EB446CB}" destId="{8B24DEF4-F331-40CD-AFB4-0D96C6B8591F}" srcOrd="2" destOrd="0" presId="urn:microsoft.com/office/officeart/2016/7/layout/BasicLinearProcessNumbered"/>
    <dgm:cxn modelId="{76440AD9-F0FD-41EC-A1D4-A2AF3025B672}" type="presParOf" srcId="{51844882-9CF1-4A41-9C47-E0ED4EB446CB}" destId="{BFC5FE8A-DDAC-48EF-85B3-8304CFBF84A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10F47C-1072-4E33-8227-F6488503547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E5A358E-F750-4FE0-8253-9936A0003E8C}">
      <dgm:prSet/>
      <dgm:spPr/>
      <dgm:t>
        <a:bodyPr/>
        <a:lstStyle/>
        <a:p>
          <a:r>
            <a:rPr lang="en-US"/>
            <a:t>- Paraphrasing: 'What I’m hearing is…'</a:t>
          </a:r>
        </a:p>
      </dgm:t>
    </dgm:pt>
    <dgm:pt modelId="{F0E6507B-977B-49FD-970D-30328DDC990C}" type="parTrans" cxnId="{9E304C9A-12BA-47BD-B8D0-31B21125B6F8}">
      <dgm:prSet/>
      <dgm:spPr/>
      <dgm:t>
        <a:bodyPr/>
        <a:lstStyle/>
        <a:p>
          <a:endParaRPr lang="en-US"/>
        </a:p>
      </dgm:t>
    </dgm:pt>
    <dgm:pt modelId="{249CE474-1252-4D87-A7F6-E346814DC335}" type="sibTrans" cxnId="{9E304C9A-12BA-47BD-B8D0-31B21125B6F8}">
      <dgm:prSet/>
      <dgm:spPr/>
      <dgm:t>
        <a:bodyPr/>
        <a:lstStyle/>
        <a:p>
          <a:endParaRPr lang="en-US"/>
        </a:p>
      </dgm:t>
    </dgm:pt>
    <dgm:pt modelId="{02DA065F-CC9B-4244-95C1-F8FCFB83FD65}">
      <dgm:prSet/>
      <dgm:spPr/>
      <dgm:t>
        <a:bodyPr/>
        <a:lstStyle/>
        <a:p>
          <a:r>
            <a:rPr lang="en-US"/>
            <a:t>- Summarizing: 'To summarize, you’re saying that…'</a:t>
          </a:r>
        </a:p>
      </dgm:t>
    </dgm:pt>
    <dgm:pt modelId="{9E131D1F-AD37-4DBE-B271-A347C01A456A}" type="parTrans" cxnId="{865B9CF4-9D93-4C48-964F-D8C41BE7BE57}">
      <dgm:prSet/>
      <dgm:spPr/>
      <dgm:t>
        <a:bodyPr/>
        <a:lstStyle/>
        <a:p>
          <a:endParaRPr lang="en-US"/>
        </a:p>
      </dgm:t>
    </dgm:pt>
    <dgm:pt modelId="{B55103AC-A413-432F-883A-26C2E119007F}" type="sibTrans" cxnId="{865B9CF4-9D93-4C48-964F-D8C41BE7BE57}">
      <dgm:prSet/>
      <dgm:spPr/>
      <dgm:t>
        <a:bodyPr/>
        <a:lstStyle/>
        <a:p>
          <a:endParaRPr lang="en-US"/>
        </a:p>
      </dgm:t>
    </dgm:pt>
    <dgm:pt modelId="{6CB3FEE6-2B36-4557-AEA6-07944679DFCA}">
      <dgm:prSet/>
      <dgm:spPr/>
      <dgm:t>
        <a:bodyPr/>
        <a:lstStyle/>
        <a:p>
          <a:r>
            <a:rPr lang="en-US"/>
            <a:t>- Reflective Questions: 'How did that make you feel?'</a:t>
          </a:r>
        </a:p>
      </dgm:t>
    </dgm:pt>
    <dgm:pt modelId="{13F94079-BE80-4269-93A2-170A5A48D2F6}" type="parTrans" cxnId="{4E082CA0-E706-4CE0-ADA3-05EF6C5526A4}">
      <dgm:prSet/>
      <dgm:spPr/>
      <dgm:t>
        <a:bodyPr/>
        <a:lstStyle/>
        <a:p>
          <a:endParaRPr lang="en-US"/>
        </a:p>
      </dgm:t>
    </dgm:pt>
    <dgm:pt modelId="{40F9BA7C-CD44-43E8-A1C7-395CA468781F}" type="sibTrans" cxnId="{4E082CA0-E706-4CE0-ADA3-05EF6C5526A4}">
      <dgm:prSet/>
      <dgm:spPr/>
      <dgm:t>
        <a:bodyPr/>
        <a:lstStyle/>
        <a:p>
          <a:endParaRPr lang="en-US"/>
        </a:p>
      </dgm:t>
    </dgm:pt>
    <dgm:pt modelId="{EAB5913F-C3A4-40D6-ADC2-6C164A95B7D2}">
      <dgm:prSet/>
      <dgm:spPr/>
      <dgm:t>
        <a:bodyPr/>
        <a:lstStyle/>
        <a:p>
          <a:r>
            <a:rPr lang="en-US"/>
            <a:t>- Empathy Statements: 'That sounds challenging; I understand why you feel that way.'</a:t>
          </a:r>
        </a:p>
      </dgm:t>
    </dgm:pt>
    <dgm:pt modelId="{30697106-D93F-4EE8-9D39-B09E613BF985}" type="parTrans" cxnId="{85027A00-4D8A-4071-98CB-E5CD4C831E85}">
      <dgm:prSet/>
      <dgm:spPr/>
      <dgm:t>
        <a:bodyPr/>
        <a:lstStyle/>
        <a:p>
          <a:endParaRPr lang="en-US"/>
        </a:p>
      </dgm:t>
    </dgm:pt>
    <dgm:pt modelId="{785F4FE2-8414-431E-81B1-8BEDF3C58574}" type="sibTrans" cxnId="{85027A00-4D8A-4071-98CB-E5CD4C831E85}">
      <dgm:prSet/>
      <dgm:spPr/>
      <dgm:t>
        <a:bodyPr/>
        <a:lstStyle/>
        <a:p>
          <a:endParaRPr lang="en-US"/>
        </a:p>
      </dgm:t>
    </dgm:pt>
    <dgm:pt modelId="{3D72E705-4EEB-4EE0-9B02-07950D31B19F}" type="pres">
      <dgm:prSet presAssocID="{6D10F47C-1072-4E33-8227-F6488503547B}" presName="vert0" presStyleCnt="0">
        <dgm:presLayoutVars>
          <dgm:dir/>
          <dgm:animOne val="branch"/>
          <dgm:animLvl val="lvl"/>
        </dgm:presLayoutVars>
      </dgm:prSet>
      <dgm:spPr/>
    </dgm:pt>
    <dgm:pt modelId="{F21404F8-136E-4E85-8841-E4EC478374CA}" type="pres">
      <dgm:prSet presAssocID="{7E5A358E-F750-4FE0-8253-9936A0003E8C}" presName="thickLine" presStyleLbl="alignNode1" presStyleIdx="0" presStyleCnt="4"/>
      <dgm:spPr/>
    </dgm:pt>
    <dgm:pt modelId="{04BDD15B-58A2-46FE-AB88-B28BC8E9AB2D}" type="pres">
      <dgm:prSet presAssocID="{7E5A358E-F750-4FE0-8253-9936A0003E8C}" presName="horz1" presStyleCnt="0"/>
      <dgm:spPr/>
    </dgm:pt>
    <dgm:pt modelId="{13C6D7A9-4FB8-4EDF-8651-D8C994E6AAE9}" type="pres">
      <dgm:prSet presAssocID="{7E5A358E-F750-4FE0-8253-9936A0003E8C}" presName="tx1" presStyleLbl="revTx" presStyleIdx="0" presStyleCnt="4"/>
      <dgm:spPr/>
    </dgm:pt>
    <dgm:pt modelId="{2CB2219E-697A-405D-BE77-094AA8B314DA}" type="pres">
      <dgm:prSet presAssocID="{7E5A358E-F750-4FE0-8253-9936A0003E8C}" presName="vert1" presStyleCnt="0"/>
      <dgm:spPr/>
    </dgm:pt>
    <dgm:pt modelId="{48C3C547-7AF4-4E18-99C5-45452793F00D}" type="pres">
      <dgm:prSet presAssocID="{02DA065F-CC9B-4244-95C1-F8FCFB83FD65}" presName="thickLine" presStyleLbl="alignNode1" presStyleIdx="1" presStyleCnt="4"/>
      <dgm:spPr/>
    </dgm:pt>
    <dgm:pt modelId="{9FBB71C1-7A70-4B2C-B351-3635BF115F01}" type="pres">
      <dgm:prSet presAssocID="{02DA065F-CC9B-4244-95C1-F8FCFB83FD65}" presName="horz1" presStyleCnt="0"/>
      <dgm:spPr/>
    </dgm:pt>
    <dgm:pt modelId="{AE54EB9D-CF3A-4B21-8A8A-687722EFB946}" type="pres">
      <dgm:prSet presAssocID="{02DA065F-CC9B-4244-95C1-F8FCFB83FD65}" presName="tx1" presStyleLbl="revTx" presStyleIdx="1" presStyleCnt="4"/>
      <dgm:spPr/>
    </dgm:pt>
    <dgm:pt modelId="{59567AB4-BF23-4DBD-8225-187BC96A8731}" type="pres">
      <dgm:prSet presAssocID="{02DA065F-CC9B-4244-95C1-F8FCFB83FD65}" presName="vert1" presStyleCnt="0"/>
      <dgm:spPr/>
    </dgm:pt>
    <dgm:pt modelId="{B78DCE7C-C5A3-4348-AA08-A1BCA1194A30}" type="pres">
      <dgm:prSet presAssocID="{6CB3FEE6-2B36-4557-AEA6-07944679DFCA}" presName="thickLine" presStyleLbl="alignNode1" presStyleIdx="2" presStyleCnt="4"/>
      <dgm:spPr/>
    </dgm:pt>
    <dgm:pt modelId="{A3AA7214-0471-42CE-BFE1-D0B8281F7238}" type="pres">
      <dgm:prSet presAssocID="{6CB3FEE6-2B36-4557-AEA6-07944679DFCA}" presName="horz1" presStyleCnt="0"/>
      <dgm:spPr/>
    </dgm:pt>
    <dgm:pt modelId="{B9C17204-7F76-4B0D-AB95-9B158EF55EE0}" type="pres">
      <dgm:prSet presAssocID="{6CB3FEE6-2B36-4557-AEA6-07944679DFCA}" presName="tx1" presStyleLbl="revTx" presStyleIdx="2" presStyleCnt="4"/>
      <dgm:spPr/>
    </dgm:pt>
    <dgm:pt modelId="{ADD6F143-99C5-420C-A59F-D5DB53301A84}" type="pres">
      <dgm:prSet presAssocID="{6CB3FEE6-2B36-4557-AEA6-07944679DFCA}" presName="vert1" presStyleCnt="0"/>
      <dgm:spPr/>
    </dgm:pt>
    <dgm:pt modelId="{01BC55EF-439E-419D-A50E-0B780865689D}" type="pres">
      <dgm:prSet presAssocID="{EAB5913F-C3A4-40D6-ADC2-6C164A95B7D2}" presName="thickLine" presStyleLbl="alignNode1" presStyleIdx="3" presStyleCnt="4"/>
      <dgm:spPr/>
    </dgm:pt>
    <dgm:pt modelId="{4E8438B4-5743-4662-A9F4-3A478E50EA99}" type="pres">
      <dgm:prSet presAssocID="{EAB5913F-C3A4-40D6-ADC2-6C164A95B7D2}" presName="horz1" presStyleCnt="0"/>
      <dgm:spPr/>
    </dgm:pt>
    <dgm:pt modelId="{536CCFD6-28E3-4115-836C-76471E731AC2}" type="pres">
      <dgm:prSet presAssocID="{EAB5913F-C3A4-40D6-ADC2-6C164A95B7D2}" presName="tx1" presStyleLbl="revTx" presStyleIdx="3" presStyleCnt="4"/>
      <dgm:spPr/>
    </dgm:pt>
    <dgm:pt modelId="{A2DC1609-7D67-4804-A302-5B899DDE2AB1}" type="pres">
      <dgm:prSet presAssocID="{EAB5913F-C3A4-40D6-ADC2-6C164A95B7D2}" presName="vert1" presStyleCnt="0"/>
      <dgm:spPr/>
    </dgm:pt>
  </dgm:ptLst>
  <dgm:cxnLst>
    <dgm:cxn modelId="{85027A00-4D8A-4071-98CB-E5CD4C831E85}" srcId="{6D10F47C-1072-4E33-8227-F6488503547B}" destId="{EAB5913F-C3A4-40D6-ADC2-6C164A95B7D2}" srcOrd="3" destOrd="0" parTransId="{30697106-D93F-4EE8-9D39-B09E613BF985}" sibTransId="{785F4FE2-8414-431E-81B1-8BEDF3C58574}"/>
    <dgm:cxn modelId="{03057657-4528-476B-A9BA-2A8A60D1A41F}" type="presOf" srcId="{02DA065F-CC9B-4244-95C1-F8FCFB83FD65}" destId="{AE54EB9D-CF3A-4B21-8A8A-687722EFB946}" srcOrd="0" destOrd="0" presId="urn:microsoft.com/office/officeart/2008/layout/LinedList"/>
    <dgm:cxn modelId="{B82B0D7D-58A3-4AE7-BB88-5EA88F728396}" type="presOf" srcId="{6D10F47C-1072-4E33-8227-F6488503547B}" destId="{3D72E705-4EEB-4EE0-9B02-07950D31B19F}" srcOrd="0" destOrd="0" presId="urn:microsoft.com/office/officeart/2008/layout/LinedList"/>
    <dgm:cxn modelId="{92124389-407D-4DF7-872F-F0EC840038CC}" type="presOf" srcId="{7E5A358E-F750-4FE0-8253-9936A0003E8C}" destId="{13C6D7A9-4FB8-4EDF-8651-D8C994E6AAE9}" srcOrd="0" destOrd="0" presId="urn:microsoft.com/office/officeart/2008/layout/LinedList"/>
    <dgm:cxn modelId="{9E304C9A-12BA-47BD-B8D0-31B21125B6F8}" srcId="{6D10F47C-1072-4E33-8227-F6488503547B}" destId="{7E5A358E-F750-4FE0-8253-9936A0003E8C}" srcOrd="0" destOrd="0" parTransId="{F0E6507B-977B-49FD-970D-30328DDC990C}" sibTransId="{249CE474-1252-4D87-A7F6-E346814DC335}"/>
    <dgm:cxn modelId="{4E082CA0-E706-4CE0-ADA3-05EF6C5526A4}" srcId="{6D10F47C-1072-4E33-8227-F6488503547B}" destId="{6CB3FEE6-2B36-4557-AEA6-07944679DFCA}" srcOrd="2" destOrd="0" parTransId="{13F94079-BE80-4269-93A2-170A5A48D2F6}" sibTransId="{40F9BA7C-CD44-43E8-A1C7-395CA468781F}"/>
    <dgm:cxn modelId="{D6CA98CE-090C-4DBC-BF3C-64F1270E94EF}" type="presOf" srcId="{6CB3FEE6-2B36-4557-AEA6-07944679DFCA}" destId="{B9C17204-7F76-4B0D-AB95-9B158EF55EE0}" srcOrd="0" destOrd="0" presId="urn:microsoft.com/office/officeart/2008/layout/LinedList"/>
    <dgm:cxn modelId="{CC4961E8-6B7A-4F3A-9181-415B839D9965}" type="presOf" srcId="{EAB5913F-C3A4-40D6-ADC2-6C164A95B7D2}" destId="{536CCFD6-28E3-4115-836C-76471E731AC2}" srcOrd="0" destOrd="0" presId="urn:microsoft.com/office/officeart/2008/layout/LinedList"/>
    <dgm:cxn modelId="{865B9CF4-9D93-4C48-964F-D8C41BE7BE57}" srcId="{6D10F47C-1072-4E33-8227-F6488503547B}" destId="{02DA065F-CC9B-4244-95C1-F8FCFB83FD65}" srcOrd="1" destOrd="0" parTransId="{9E131D1F-AD37-4DBE-B271-A347C01A456A}" sibTransId="{B55103AC-A413-432F-883A-26C2E119007F}"/>
    <dgm:cxn modelId="{35474843-45DE-401B-BC92-ECE7B9F273E0}" type="presParOf" srcId="{3D72E705-4EEB-4EE0-9B02-07950D31B19F}" destId="{F21404F8-136E-4E85-8841-E4EC478374CA}" srcOrd="0" destOrd="0" presId="urn:microsoft.com/office/officeart/2008/layout/LinedList"/>
    <dgm:cxn modelId="{6A8BC8BF-801F-4D3B-A204-63D2057D9510}" type="presParOf" srcId="{3D72E705-4EEB-4EE0-9B02-07950D31B19F}" destId="{04BDD15B-58A2-46FE-AB88-B28BC8E9AB2D}" srcOrd="1" destOrd="0" presId="urn:microsoft.com/office/officeart/2008/layout/LinedList"/>
    <dgm:cxn modelId="{90CA2E3B-BE7B-4EE7-A6AD-BF77DBE37F1F}" type="presParOf" srcId="{04BDD15B-58A2-46FE-AB88-B28BC8E9AB2D}" destId="{13C6D7A9-4FB8-4EDF-8651-D8C994E6AAE9}" srcOrd="0" destOrd="0" presId="urn:microsoft.com/office/officeart/2008/layout/LinedList"/>
    <dgm:cxn modelId="{9B782A82-E42E-4DF9-B347-D090652F9317}" type="presParOf" srcId="{04BDD15B-58A2-46FE-AB88-B28BC8E9AB2D}" destId="{2CB2219E-697A-405D-BE77-094AA8B314DA}" srcOrd="1" destOrd="0" presId="urn:microsoft.com/office/officeart/2008/layout/LinedList"/>
    <dgm:cxn modelId="{DE1FEFFB-0060-4014-B02C-19C6AFE06312}" type="presParOf" srcId="{3D72E705-4EEB-4EE0-9B02-07950D31B19F}" destId="{48C3C547-7AF4-4E18-99C5-45452793F00D}" srcOrd="2" destOrd="0" presId="urn:microsoft.com/office/officeart/2008/layout/LinedList"/>
    <dgm:cxn modelId="{92B0BFFB-B124-4652-A629-8D52C58A9D26}" type="presParOf" srcId="{3D72E705-4EEB-4EE0-9B02-07950D31B19F}" destId="{9FBB71C1-7A70-4B2C-B351-3635BF115F01}" srcOrd="3" destOrd="0" presId="urn:microsoft.com/office/officeart/2008/layout/LinedList"/>
    <dgm:cxn modelId="{1EFEB53B-38B2-4023-A070-261BBF05A74D}" type="presParOf" srcId="{9FBB71C1-7A70-4B2C-B351-3635BF115F01}" destId="{AE54EB9D-CF3A-4B21-8A8A-687722EFB946}" srcOrd="0" destOrd="0" presId="urn:microsoft.com/office/officeart/2008/layout/LinedList"/>
    <dgm:cxn modelId="{8FD4C1F5-0DCE-4ECA-9373-1E97431315C9}" type="presParOf" srcId="{9FBB71C1-7A70-4B2C-B351-3635BF115F01}" destId="{59567AB4-BF23-4DBD-8225-187BC96A8731}" srcOrd="1" destOrd="0" presId="urn:microsoft.com/office/officeart/2008/layout/LinedList"/>
    <dgm:cxn modelId="{AC3313CC-5300-41F3-B9E0-20115CE38E0B}" type="presParOf" srcId="{3D72E705-4EEB-4EE0-9B02-07950D31B19F}" destId="{B78DCE7C-C5A3-4348-AA08-A1BCA1194A30}" srcOrd="4" destOrd="0" presId="urn:microsoft.com/office/officeart/2008/layout/LinedList"/>
    <dgm:cxn modelId="{132CDA09-D7E9-4109-9DC2-1ADDFE10856A}" type="presParOf" srcId="{3D72E705-4EEB-4EE0-9B02-07950D31B19F}" destId="{A3AA7214-0471-42CE-BFE1-D0B8281F7238}" srcOrd="5" destOrd="0" presId="urn:microsoft.com/office/officeart/2008/layout/LinedList"/>
    <dgm:cxn modelId="{EC6C3C9D-D6F8-40F9-8F06-FF26AD5FD0C6}" type="presParOf" srcId="{A3AA7214-0471-42CE-BFE1-D0B8281F7238}" destId="{B9C17204-7F76-4B0D-AB95-9B158EF55EE0}" srcOrd="0" destOrd="0" presId="urn:microsoft.com/office/officeart/2008/layout/LinedList"/>
    <dgm:cxn modelId="{87B44AE7-6675-42EE-9F5D-6A9595167BB6}" type="presParOf" srcId="{A3AA7214-0471-42CE-BFE1-D0B8281F7238}" destId="{ADD6F143-99C5-420C-A59F-D5DB53301A84}" srcOrd="1" destOrd="0" presId="urn:microsoft.com/office/officeart/2008/layout/LinedList"/>
    <dgm:cxn modelId="{ACFBE7EA-08EB-4EC7-B857-629D6AAB223C}" type="presParOf" srcId="{3D72E705-4EEB-4EE0-9B02-07950D31B19F}" destId="{01BC55EF-439E-419D-A50E-0B780865689D}" srcOrd="6" destOrd="0" presId="urn:microsoft.com/office/officeart/2008/layout/LinedList"/>
    <dgm:cxn modelId="{C03A4C91-F95B-41E3-BD1D-C112B5130A7D}" type="presParOf" srcId="{3D72E705-4EEB-4EE0-9B02-07950D31B19F}" destId="{4E8438B4-5743-4662-A9F4-3A478E50EA99}" srcOrd="7" destOrd="0" presId="urn:microsoft.com/office/officeart/2008/layout/LinedList"/>
    <dgm:cxn modelId="{B6A264FA-C89B-42A2-BA5E-E25AB99FB2C5}" type="presParOf" srcId="{4E8438B4-5743-4662-A9F4-3A478E50EA99}" destId="{536CCFD6-28E3-4115-836C-76471E731AC2}" srcOrd="0" destOrd="0" presId="urn:microsoft.com/office/officeart/2008/layout/LinedList"/>
    <dgm:cxn modelId="{87DA335D-6565-4789-B167-B71C285B6685}" type="presParOf" srcId="{4E8438B4-5743-4662-A9F4-3A478E50EA99}" destId="{A2DC1609-7D67-4804-A302-5B899DDE2A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43EA09-0C5E-48C8-9363-8ED42F7ED9E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2CDE58-1CAE-4B3C-B5E0-491870917A44}">
      <dgm:prSet/>
      <dgm:spPr/>
      <dgm:t>
        <a:bodyPr/>
        <a:lstStyle/>
        <a:p>
          <a:r>
            <a:rPr lang="en-US"/>
            <a:t>- Improved understanding and reduced conflicts.</a:t>
          </a:r>
        </a:p>
      </dgm:t>
    </dgm:pt>
    <dgm:pt modelId="{C808F721-1ABF-4893-AD2B-B0517443CBA1}" type="parTrans" cxnId="{95427332-35AC-4512-B782-D07BBD4CBD05}">
      <dgm:prSet/>
      <dgm:spPr/>
      <dgm:t>
        <a:bodyPr/>
        <a:lstStyle/>
        <a:p>
          <a:endParaRPr lang="en-US"/>
        </a:p>
      </dgm:t>
    </dgm:pt>
    <dgm:pt modelId="{072784AC-7D51-41E4-BCDE-4316BE8CFC79}" type="sibTrans" cxnId="{95427332-35AC-4512-B782-D07BBD4CBD05}">
      <dgm:prSet/>
      <dgm:spPr/>
      <dgm:t>
        <a:bodyPr/>
        <a:lstStyle/>
        <a:p>
          <a:endParaRPr lang="en-US"/>
        </a:p>
      </dgm:t>
    </dgm:pt>
    <dgm:pt modelId="{89EA9628-E427-44B5-8394-772D960DCB2A}">
      <dgm:prSet/>
      <dgm:spPr/>
      <dgm:t>
        <a:bodyPr/>
        <a:lstStyle/>
        <a:p>
          <a:r>
            <a:rPr lang="en-US"/>
            <a:t>- Enhanced interpersonal skills.</a:t>
          </a:r>
        </a:p>
      </dgm:t>
    </dgm:pt>
    <dgm:pt modelId="{2C65E4D9-FC24-4CCA-A73F-C2E41B0F33D0}" type="parTrans" cxnId="{A74220BF-CDF4-4792-81F7-0BA8529EFB96}">
      <dgm:prSet/>
      <dgm:spPr/>
      <dgm:t>
        <a:bodyPr/>
        <a:lstStyle/>
        <a:p>
          <a:endParaRPr lang="en-US"/>
        </a:p>
      </dgm:t>
    </dgm:pt>
    <dgm:pt modelId="{75C984E4-6DFA-4BF5-8759-A5D234E920F8}" type="sibTrans" cxnId="{A74220BF-CDF4-4792-81F7-0BA8529EFB96}">
      <dgm:prSet/>
      <dgm:spPr/>
      <dgm:t>
        <a:bodyPr/>
        <a:lstStyle/>
        <a:p>
          <a:endParaRPr lang="en-US"/>
        </a:p>
      </dgm:t>
    </dgm:pt>
    <dgm:pt modelId="{BC925CBC-E6A9-4749-A44B-6931A490975E}">
      <dgm:prSet/>
      <dgm:spPr/>
      <dgm:t>
        <a:bodyPr/>
        <a:lstStyle/>
        <a:p>
          <a:r>
            <a:rPr lang="en-US"/>
            <a:t>- Better decision-making through comprehensive insight.</a:t>
          </a:r>
        </a:p>
      </dgm:t>
    </dgm:pt>
    <dgm:pt modelId="{26A6EA4A-0F64-4940-8FCA-6555664EB5CE}" type="parTrans" cxnId="{EC52D7D3-8A40-4BED-AC9B-21F04373E7FD}">
      <dgm:prSet/>
      <dgm:spPr/>
      <dgm:t>
        <a:bodyPr/>
        <a:lstStyle/>
        <a:p>
          <a:endParaRPr lang="en-US"/>
        </a:p>
      </dgm:t>
    </dgm:pt>
    <dgm:pt modelId="{948EE5FA-F56A-4E30-B0E3-35A49DE181B1}" type="sibTrans" cxnId="{EC52D7D3-8A40-4BED-AC9B-21F04373E7FD}">
      <dgm:prSet/>
      <dgm:spPr/>
      <dgm:t>
        <a:bodyPr/>
        <a:lstStyle/>
        <a:p>
          <a:endParaRPr lang="en-US"/>
        </a:p>
      </dgm:t>
    </dgm:pt>
    <dgm:pt modelId="{133395E1-E268-47D1-8443-97B6B3F2C901}">
      <dgm:prSet/>
      <dgm:spPr/>
      <dgm:t>
        <a:bodyPr/>
        <a:lstStyle/>
        <a:p>
          <a:r>
            <a:rPr lang="en-US"/>
            <a:t>- Strengthened connections in personal and professional settings.</a:t>
          </a:r>
        </a:p>
      </dgm:t>
    </dgm:pt>
    <dgm:pt modelId="{29E97830-965E-4897-A149-5CEFC82477A5}" type="parTrans" cxnId="{672A8FD8-307A-4F33-B1B3-95C6A211DAAE}">
      <dgm:prSet/>
      <dgm:spPr/>
      <dgm:t>
        <a:bodyPr/>
        <a:lstStyle/>
        <a:p>
          <a:endParaRPr lang="en-US"/>
        </a:p>
      </dgm:t>
    </dgm:pt>
    <dgm:pt modelId="{918D7257-7695-4FD1-90FF-0F3A2F864786}" type="sibTrans" cxnId="{672A8FD8-307A-4F33-B1B3-95C6A211DAAE}">
      <dgm:prSet/>
      <dgm:spPr/>
      <dgm:t>
        <a:bodyPr/>
        <a:lstStyle/>
        <a:p>
          <a:endParaRPr lang="en-US"/>
        </a:p>
      </dgm:t>
    </dgm:pt>
    <dgm:pt modelId="{2294BA00-611D-49ED-BE96-DCB01EF35F7E}" type="pres">
      <dgm:prSet presAssocID="{EA43EA09-0C5E-48C8-9363-8ED42F7ED9E9}" presName="diagram" presStyleCnt="0">
        <dgm:presLayoutVars>
          <dgm:dir/>
          <dgm:resizeHandles val="exact"/>
        </dgm:presLayoutVars>
      </dgm:prSet>
      <dgm:spPr/>
    </dgm:pt>
    <dgm:pt modelId="{35D55A03-8309-4C53-89E6-CFA69A5DC920}" type="pres">
      <dgm:prSet presAssocID="{882CDE58-1CAE-4B3C-B5E0-491870917A44}" presName="node" presStyleLbl="node1" presStyleIdx="0" presStyleCnt="4">
        <dgm:presLayoutVars>
          <dgm:bulletEnabled val="1"/>
        </dgm:presLayoutVars>
      </dgm:prSet>
      <dgm:spPr/>
    </dgm:pt>
    <dgm:pt modelId="{220A982B-F633-481A-8162-33BAACF5D9FE}" type="pres">
      <dgm:prSet presAssocID="{072784AC-7D51-41E4-BCDE-4316BE8CFC79}" presName="sibTrans" presStyleCnt="0"/>
      <dgm:spPr/>
    </dgm:pt>
    <dgm:pt modelId="{3AA48712-E65A-4402-A9D9-F877DB657CD6}" type="pres">
      <dgm:prSet presAssocID="{89EA9628-E427-44B5-8394-772D960DCB2A}" presName="node" presStyleLbl="node1" presStyleIdx="1" presStyleCnt="4">
        <dgm:presLayoutVars>
          <dgm:bulletEnabled val="1"/>
        </dgm:presLayoutVars>
      </dgm:prSet>
      <dgm:spPr/>
    </dgm:pt>
    <dgm:pt modelId="{0222F73D-E735-47F9-9551-15DD2C45267B}" type="pres">
      <dgm:prSet presAssocID="{75C984E4-6DFA-4BF5-8759-A5D234E920F8}" presName="sibTrans" presStyleCnt="0"/>
      <dgm:spPr/>
    </dgm:pt>
    <dgm:pt modelId="{77F939FB-F1CA-4016-A91F-C2EDBE0B24C3}" type="pres">
      <dgm:prSet presAssocID="{BC925CBC-E6A9-4749-A44B-6931A490975E}" presName="node" presStyleLbl="node1" presStyleIdx="2" presStyleCnt="4">
        <dgm:presLayoutVars>
          <dgm:bulletEnabled val="1"/>
        </dgm:presLayoutVars>
      </dgm:prSet>
      <dgm:spPr/>
    </dgm:pt>
    <dgm:pt modelId="{EC00B6D7-C07A-42B5-8623-A4D1D005C574}" type="pres">
      <dgm:prSet presAssocID="{948EE5FA-F56A-4E30-B0E3-35A49DE181B1}" presName="sibTrans" presStyleCnt="0"/>
      <dgm:spPr/>
    </dgm:pt>
    <dgm:pt modelId="{59A3A717-4267-4601-B95A-846526B74141}" type="pres">
      <dgm:prSet presAssocID="{133395E1-E268-47D1-8443-97B6B3F2C901}" presName="node" presStyleLbl="node1" presStyleIdx="3" presStyleCnt="4">
        <dgm:presLayoutVars>
          <dgm:bulletEnabled val="1"/>
        </dgm:presLayoutVars>
      </dgm:prSet>
      <dgm:spPr/>
    </dgm:pt>
  </dgm:ptLst>
  <dgm:cxnLst>
    <dgm:cxn modelId="{95427332-35AC-4512-B782-D07BBD4CBD05}" srcId="{EA43EA09-0C5E-48C8-9363-8ED42F7ED9E9}" destId="{882CDE58-1CAE-4B3C-B5E0-491870917A44}" srcOrd="0" destOrd="0" parTransId="{C808F721-1ABF-4893-AD2B-B0517443CBA1}" sibTransId="{072784AC-7D51-41E4-BCDE-4316BE8CFC79}"/>
    <dgm:cxn modelId="{F4819769-5352-4CC1-9DE3-3A976C92C003}" type="presOf" srcId="{133395E1-E268-47D1-8443-97B6B3F2C901}" destId="{59A3A717-4267-4601-B95A-846526B74141}" srcOrd="0" destOrd="0" presId="urn:microsoft.com/office/officeart/2005/8/layout/default"/>
    <dgm:cxn modelId="{B9033955-10D1-46B7-A372-31210DADEB6F}" type="presOf" srcId="{89EA9628-E427-44B5-8394-772D960DCB2A}" destId="{3AA48712-E65A-4402-A9D9-F877DB657CD6}" srcOrd="0" destOrd="0" presId="urn:microsoft.com/office/officeart/2005/8/layout/default"/>
    <dgm:cxn modelId="{703009BB-8571-4CA9-8152-782A5325EB16}" type="presOf" srcId="{882CDE58-1CAE-4B3C-B5E0-491870917A44}" destId="{35D55A03-8309-4C53-89E6-CFA69A5DC920}" srcOrd="0" destOrd="0" presId="urn:microsoft.com/office/officeart/2005/8/layout/default"/>
    <dgm:cxn modelId="{79E704BC-6DFF-4DAF-9D0E-C73674451B45}" type="presOf" srcId="{BC925CBC-E6A9-4749-A44B-6931A490975E}" destId="{77F939FB-F1CA-4016-A91F-C2EDBE0B24C3}" srcOrd="0" destOrd="0" presId="urn:microsoft.com/office/officeart/2005/8/layout/default"/>
    <dgm:cxn modelId="{1B5388BD-8325-47E4-BEB8-6FCF91DA2F04}" type="presOf" srcId="{EA43EA09-0C5E-48C8-9363-8ED42F7ED9E9}" destId="{2294BA00-611D-49ED-BE96-DCB01EF35F7E}" srcOrd="0" destOrd="0" presId="urn:microsoft.com/office/officeart/2005/8/layout/default"/>
    <dgm:cxn modelId="{A74220BF-CDF4-4792-81F7-0BA8529EFB96}" srcId="{EA43EA09-0C5E-48C8-9363-8ED42F7ED9E9}" destId="{89EA9628-E427-44B5-8394-772D960DCB2A}" srcOrd="1" destOrd="0" parTransId="{2C65E4D9-FC24-4CCA-A73F-C2E41B0F33D0}" sibTransId="{75C984E4-6DFA-4BF5-8759-A5D234E920F8}"/>
    <dgm:cxn modelId="{EC52D7D3-8A40-4BED-AC9B-21F04373E7FD}" srcId="{EA43EA09-0C5E-48C8-9363-8ED42F7ED9E9}" destId="{BC925CBC-E6A9-4749-A44B-6931A490975E}" srcOrd="2" destOrd="0" parTransId="{26A6EA4A-0F64-4940-8FCA-6555664EB5CE}" sibTransId="{948EE5FA-F56A-4E30-B0E3-35A49DE181B1}"/>
    <dgm:cxn modelId="{672A8FD8-307A-4F33-B1B3-95C6A211DAAE}" srcId="{EA43EA09-0C5E-48C8-9363-8ED42F7ED9E9}" destId="{133395E1-E268-47D1-8443-97B6B3F2C901}" srcOrd="3" destOrd="0" parTransId="{29E97830-965E-4897-A149-5CEFC82477A5}" sibTransId="{918D7257-7695-4FD1-90FF-0F3A2F864786}"/>
    <dgm:cxn modelId="{77E8474F-786A-416B-98CC-024E4488F805}" type="presParOf" srcId="{2294BA00-611D-49ED-BE96-DCB01EF35F7E}" destId="{35D55A03-8309-4C53-89E6-CFA69A5DC920}" srcOrd="0" destOrd="0" presId="urn:microsoft.com/office/officeart/2005/8/layout/default"/>
    <dgm:cxn modelId="{D2F45C6A-7D5B-46D2-A1FC-DB5C85899E87}" type="presParOf" srcId="{2294BA00-611D-49ED-BE96-DCB01EF35F7E}" destId="{220A982B-F633-481A-8162-33BAACF5D9FE}" srcOrd="1" destOrd="0" presId="urn:microsoft.com/office/officeart/2005/8/layout/default"/>
    <dgm:cxn modelId="{EF32E559-8B5A-412C-BCB1-687D2BC75660}" type="presParOf" srcId="{2294BA00-611D-49ED-BE96-DCB01EF35F7E}" destId="{3AA48712-E65A-4402-A9D9-F877DB657CD6}" srcOrd="2" destOrd="0" presId="urn:microsoft.com/office/officeart/2005/8/layout/default"/>
    <dgm:cxn modelId="{894E157F-9CA6-4321-B314-943DEE79A34A}" type="presParOf" srcId="{2294BA00-611D-49ED-BE96-DCB01EF35F7E}" destId="{0222F73D-E735-47F9-9551-15DD2C45267B}" srcOrd="3" destOrd="0" presId="urn:microsoft.com/office/officeart/2005/8/layout/default"/>
    <dgm:cxn modelId="{069F187A-2764-4FBD-AB91-ADCC1DA9C74C}" type="presParOf" srcId="{2294BA00-611D-49ED-BE96-DCB01EF35F7E}" destId="{77F939FB-F1CA-4016-A91F-C2EDBE0B24C3}" srcOrd="4" destOrd="0" presId="urn:microsoft.com/office/officeart/2005/8/layout/default"/>
    <dgm:cxn modelId="{2BED4814-22EB-408D-A6B9-B60C3B3006A0}" type="presParOf" srcId="{2294BA00-611D-49ED-BE96-DCB01EF35F7E}" destId="{EC00B6D7-C07A-42B5-8623-A4D1D005C574}" srcOrd="5" destOrd="0" presId="urn:microsoft.com/office/officeart/2005/8/layout/default"/>
    <dgm:cxn modelId="{92860726-DBF0-41F0-95A2-EB6B00ECDF2E}" type="presParOf" srcId="{2294BA00-611D-49ED-BE96-DCB01EF35F7E}" destId="{59A3A717-4267-4601-B95A-846526B741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FED62-ACFA-48A1-BDF0-FCCA38EF57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D8FCFD-47B2-46D7-A646-92E78581B831}">
      <dgm:prSet/>
      <dgm:spPr/>
      <dgm:t>
        <a:bodyPr/>
        <a:lstStyle/>
        <a:p>
          <a:r>
            <a:rPr lang="en-US"/>
            <a:t>Active listening is a valuable skill that strengthens communication and relationships.</a:t>
          </a:r>
        </a:p>
      </dgm:t>
    </dgm:pt>
    <dgm:pt modelId="{76BD082E-73F0-4205-82CC-E865A389DB76}" type="parTrans" cxnId="{3EB0FEE6-5CB2-4774-B1A7-240AD06E02C0}">
      <dgm:prSet/>
      <dgm:spPr/>
      <dgm:t>
        <a:bodyPr/>
        <a:lstStyle/>
        <a:p>
          <a:endParaRPr lang="en-US"/>
        </a:p>
      </dgm:t>
    </dgm:pt>
    <dgm:pt modelId="{FAADCB49-4DEC-44B4-929D-6BA351B88D69}" type="sibTrans" cxnId="{3EB0FEE6-5CB2-4774-B1A7-240AD06E02C0}">
      <dgm:prSet/>
      <dgm:spPr/>
      <dgm:t>
        <a:bodyPr/>
        <a:lstStyle/>
        <a:p>
          <a:endParaRPr lang="en-US"/>
        </a:p>
      </dgm:t>
    </dgm:pt>
    <dgm:pt modelId="{4C6C6674-DE3E-451B-B4A7-4A84A050C426}">
      <dgm:prSet/>
      <dgm:spPr/>
      <dgm:t>
        <a:bodyPr/>
        <a:lstStyle/>
        <a:p>
          <a:r>
            <a:rPr lang="en-US"/>
            <a:t>Practice is essential—commit to listening actively every day.</a:t>
          </a:r>
        </a:p>
      </dgm:t>
    </dgm:pt>
    <dgm:pt modelId="{C0014F25-06D7-4CAD-AFAB-15CD7AE713EB}" type="parTrans" cxnId="{339D1CC7-A463-466B-B13F-25F7D67B4E36}">
      <dgm:prSet/>
      <dgm:spPr/>
      <dgm:t>
        <a:bodyPr/>
        <a:lstStyle/>
        <a:p>
          <a:endParaRPr lang="en-US"/>
        </a:p>
      </dgm:t>
    </dgm:pt>
    <dgm:pt modelId="{8CE2550D-1A0E-4EDC-92EB-CED7DFD36477}" type="sibTrans" cxnId="{339D1CC7-A463-466B-B13F-25F7D67B4E36}">
      <dgm:prSet/>
      <dgm:spPr/>
      <dgm:t>
        <a:bodyPr/>
        <a:lstStyle/>
        <a:p>
          <a:endParaRPr lang="en-US"/>
        </a:p>
      </dgm:t>
    </dgm:pt>
    <dgm:pt modelId="{650B61E7-419B-4C47-BB35-D273341DAD9B}" type="pres">
      <dgm:prSet presAssocID="{430FED62-ACFA-48A1-BDF0-FCCA38EF57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6E544B-7C94-4BD5-90EA-B550C64FB342}" type="pres">
      <dgm:prSet presAssocID="{7DD8FCFD-47B2-46D7-A646-92E78581B831}" presName="hierRoot1" presStyleCnt="0"/>
      <dgm:spPr/>
    </dgm:pt>
    <dgm:pt modelId="{1C6779D0-8519-413D-BC3B-3B57A1871BEF}" type="pres">
      <dgm:prSet presAssocID="{7DD8FCFD-47B2-46D7-A646-92E78581B831}" presName="composite" presStyleCnt="0"/>
      <dgm:spPr/>
    </dgm:pt>
    <dgm:pt modelId="{EF296FD0-8AE7-4234-B1CB-632A344E40A4}" type="pres">
      <dgm:prSet presAssocID="{7DD8FCFD-47B2-46D7-A646-92E78581B831}" presName="background" presStyleLbl="node0" presStyleIdx="0" presStyleCnt="2"/>
      <dgm:spPr/>
    </dgm:pt>
    <dgm:pt modelId="{FDE5424F-C2D6-43D6-997E-BBC74A932842}" type="pres">
      <dgm:prSet presAssocID="{7DD8FCFD-47B2-46D7-A646-92E78581B831}" presName="text" presStyleLbl="fgAcc0" presStyleIdx="0" presStyleCnt="2">
        <dgm:presLayoutVars>
          <dgm:chPref val="3"/>
        </dgm:presLayoutVars>
      </dgm:prSet>
      <dgm:spPr/>
    </dgm:pt>
    <dgm:pt modelId="{343E984D-1EFC-4952-8944-6EC465096190}" type="pres">
      <dgm:prSet presAssocID="{7DD8FCFD-47B2-46D7-A646-92E78581B831}" presName="hierChild2" presStyleCnt="0"/>
      <dgm:spPr/>
    </dgm:pt>
    <dgm:pt modelId="{B90D1C02-E877-4A8B-9BFE-5B5756A0F862}" type="pres">
      <dgm:prSet presAssocID="{4C6C6674-DE3E-451B-B4A7-4A84A050C426}" presName="hierRoot1" presStyleCnt="0"/>
      <dgm:spPr/>
    </dgm:pt>
    <dgm:pt modelId="{1B461E6D-AE8F-45C7-A45F-80F3951EF62D}" type="pres">
      <dgm:prSet presAssocID="{4C6C6674-DE3E-451B-B4A7-4A84A050C426}" presName="composite" presStyleCnt="0"/>
      <dgm:spPr/>
    </dgm:pt>
    <dgm:pt modelId="{31F7763A-392F-4A39-A5D1-130661FB6908}" type="pres">
      <dgm:prSet presAssocID="{4C6C6674-DE3E-451B-B4A7-4A84A050C426}" presName="background" presStyleLbl="node0" presStyleIdx="1" presStyleCnt="2"/>
      <dgm:spPr/>
    </dgm:pt>
    <dgm:pt modelId="{3D86C718-D1F2-45F8-A8D9-F63F481E4387}" type="pres">
      <dgm:prSet presAssocID="{4C6C6674-DE3E-451B-B4A7-4A84A050C426}" presName="text" presStyleLbl="fgAcc0" presStyleIdx="1" presStyleCnt="2">
        <dgm:presLayoutVars>
          <dgm:chPref val="3"/>
        </dgm:presLayoutVars>
      </dgm:prSet>
      <dgm:spPr/>
    </dgm:pt>
    <dgm:pt modelId="{10B42FEE-036D-4E58-B3D4-4E4A4D01C41D}" type="pres">
      <dgm:prSet presAssocID="{4C6C6674-DE3E-451B-B4A7-4A84A050C426}" presName="hierChild2" presStyleCnt="0"/>
      <dgm:spPr/>
    </dgm:pt>
  </dgm:ptLst>
  <dgm:cxnLst>
    <dgm:cxn modelId="{3B0D5D74-AC98-4EF2-A499-1AEAE562AB85}" type="presOf" srcId="{430FED62-ACFA-48A1-BDF0-FCCA38EF5729}" destId="{650B61E7-419B-4C47-BB35-D273341DAD9B}" srcOrd="0" destOrd="0" presId="urn:microsoft.com/office/officeart/2005/8/layout/hierarchy1"/>
    <dgm:cxn modelId="{7DCE7D54-8BE6-45D6-A17C-A135A26A5240}" type="presOf" srcId="{7DD8FCFD-47B2-46D7-A646-92E78581B831}" destId="{FDE5424F-C2D6-43D6-997E-BBC74A932842}" srcOrd="0" destOrd="0" presId="urn:microsoft.com/office/officeart/2005/8/layout/hierarchy1"/>
    <dgm:cxn modelId="{F388D89D-3A1D-4D9E-8346-1254860E0ECC}" type="presOf" srcId="{4C6C6674-DE3E-451B-B4A7-4A84A050C426}" destId="{3D86C718-D1F2-45F8-A8D9-F63F481E4387}" srcOrd="0" destOrd="0" presId="urn:microsoft.com/office/officeart/2005/8/layout/hierarchy1"/>
    <dgm:cxn modelId="{339D1CC7-A463-466B-B13F-25F7D67B4E36}" srcId="{430FED62-ACFA-48A1-BDF0-FCCA38EF5729}" destId="{4C6C6674-DE3E-451B-B4A7-4A84A050C426}" srcOrd="1" destOrd="0" parTransId="{C0014F25-06D7-4CAD-AFAB-15CD7AE713EB}" sibTransId="{8CE2550D-1A0E-4EDC-92EB-CED7DFD36477}"/>
    <dgm:cxn modelId="{3EB0FEE6-5CB2-4774-B1A7-240AD06E02C0}" srcId="{430FED62-ACFA-48A1-BDF0-FCCA38EF5729}" destId="{7DD8FCFD-47B2-46D7-A646-92E78581B831}" srcOrd="0" destOrd="0" parTransId="{76BD082E-73F0-4205-82CC-E865A389DB76}" sibTransId="{FAADCB49-4DEC-44B4-929D-6BA351B88D69}"/>
    <dgm:cxn modelId="{E5EDDEAA-8386-4365-8B71-62BF45410CA8}" type="presParOf" srcId="{650B61E7-419B-4C47-BB35-D273341DAD9B}" destId="{0F6E544B-7C94-4BD5-90EA-B550C64FB342}" srcOrd="0" destOrd="0" presId="urn:microsoft.com/office/officeart/2005/8/layout/hierarchy1"/>
    <dgm:cxn modelId="{0D13B685-7043-49EE-A307-EBA7F636F085}" type="presParOf" srcId="{0F6E544B-7C94-4BD5-90EA-B550C64FB342}" destId="{1C6779D0-8519-413D-BC3B-3B57A1871BEF}" srcOrd="0" destOrd="0" presId="urn:microsoft.com/office/officeart/2005/8/layout/hierarchy1"/>
    <dgm:cxn modelId="{E0EA6C8D-6701-41CD-B268-B7BAEF7175F5}" type="presParOf" srcId="{1C6779D0-8519-413D-BC3B-3B57A1871BEF}" destId="{EF296FD0-8AE7-4234-B1CB-632A344E40A4}" srcOrd="0" destOrd="0" presId="urn:microsoft.com/office/officeart/2005/8/layout/hierarchy1"/>
    <dgm:cxn modelId="{9C2A20F4-28DB-4D5B-BC48-F5ABADCF4C23}" type="presParOf" srcId="{1C6779D0-8519-413D-BC3B-3B57A1871BEF}" destId="{FDE5424F-C2D6-43D6-997E-BBC74A932842}" srcOrd="1" destOrd="0" presId="urn:microsoft.com/office/officeart/2005/8/layout/hierarchy1"/>
    <dgm:cxn modelId="{0BF7A0D5-957B-4E5A-A986-ACF7346F5ED4}" type="presParOf" srcId="{0F6E544B-7C94-4BD5-90EA-B550C64FB342}" destId="{343E984D-1EFC-4952-8944-6EC465096190}" srcOrd="1" destOrd="0" presId="urn:microsoft.com/office/officeart/2005/8/layout/hierarchy1"/>
    <dgm:cxn modelId="{C5C40DF2-1C90-4FB6-A573-1E770B431BD0}" type="presParOf" srcId="{650B61E7-419B-4C47-BB35-D273341DAD9B}" destId="{B90D1C02-E877-4A8B-9BFE-5B5756A0F862}" srcOrd="1" destOrd="0" presId="urn:microsoft.com/office/officeart/2005/8/layout/hierarchy1"/>
    <dgm:cxn modelId="{54164C52-C258-499B-9CE0-0B45BE8E822C}" type="presParOf" srcId="{B90D1C02-E877-4A8B-9BFE-5B5756A0F862}" destId="{1B461E6D-AE8F-45C7-A45F-80F3951EF62D}" srcOrd="0" destOrd="0" presId="urn:microsoft.com/office/officeart/2005/8/layout/hierarchy1"/>
    <dgm:cxn modelId="{1C40DE73-7AB3-441C-AA46-B37B57296B2D}" type="presParOf" srcId="{1B461E6D-AE8F-45C7-A45F-80F3951EF62D}" destId="{31F7763A-392F-4A39-A5D1-130661FB6908}" srcOrd="0" destOrd="0" presId="urn:microsoft.com/office/officeart/2005/8/layout/hierarchy1"/>
    <dgm:cxn modelId="{F7398A55-56BC-4CA4-A11D-285D31AD5ABD}" type="presParOf" srcId="{1B461E6D-AE8F-45C7-A45F-80F3951EF62D}" destId="{3D86C718-D1F2-45F8-A8D9-F63F481E4387}" srcOrd="1" destOrd="0" presId="urn:microsoft.com/office/officeart/2005/8/layout/hierarchy1"/>
    <dgm:cxn modelId="{3DCCFF4B-6B5F-4244-BE80-C5C7BA6B4C16}" type="presParOf" srcId="{B90D1C02-E877-4A8B-9BFE-5B5756A0F862}" destId="{10B42FEE-036D-4E58-B3D4-4E4A4D01C4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DAF8-7CDC-4032-9304-2AAF621E2959}">
      <dsp:nvSpPr>
        <dsp:cNvPr id="0" name=""/>
        <dsp:cNvSpPr/>
      </dsp:nvSpPr>
      <dsp:spPr>
        <a:xfrm>
          <a:off x="784401" y="1039883"/>
          <a:ext cx="1085079" cy="10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7FFE0-D3D8-4F23-8018-D555A472FFB8}">
      <dsp:nvSpPr>
        <dsp:cNvPr id="0" name=""/>
        <dsp:cNvSpPr/>
      </dsp:nvSpPr>
      <dsp:spPr>
        <a:xfrm>
          <a:off x="121297" y="2443679"/>
          <a:ext cx="2411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cs typeface="Calibri"/>
            </a:rPr>
            <a:t> Active listening is fully concentrating, understanding, responding, and remembering what is being said.</a:t>
          </a:r>
        </a:p>
      </dsp:txBody>
      <dsp:txXfrm>
        <a:off x="121297" y="2443679"/>
        <a:ext cx="2411288" cy="720000"/>
      </dsp:txXfrm>
    </dsp:sp>
    <dsp:sp modelId="{572CA7DC-A2AB-41A6-B27D-9D562B4FEE15}">
      <dsp:nvSpPr>
        <dsp:cNvPr id="0" name=""/>
        <dsp:cNvSpPr/>
      </dsp:nvSpPr>
      <dsp:spPr>
        <a:xfrm>
          <a:off x="3617665" y="1039883"/>
          <a:ext cx="1085079" cy="10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A75A5-177D-408F-9CFC-D774E63FBBCF}">
      <dsp:nvSpPr>
        <dsp:cNvPr id="0" name=""/>
        <dsp:cNvSpPr/>
      </dsp:nvSpPr>
      <dsp:spPr>
        <a:xfrm>
          <a:off x="2954561" y="2443679"/>
          <a:ext cx="2411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cs typeface="Calibri"/>
            </a:rPr>
            <a:t>Emphasizes respect and empathy in communication.</a:t>
          </a:r>
        </a:p>
      </dsp:txBody>
      <dsp:txXfrm>
        <a:off x="2954561" y="2443679"/>
        <a:ext cx="2411288" cy="720000"/>
      </dsp:txXfrm>
    </dsp:sp>
    <dsp:sp modelId="{06D7A70C-9B51-4E37-83FA-1E1D5C024ED7}">
      <dsp:nvSpPr>
        <dsp:cNvPr id="0" name=""/>
        <dsp:cNvSpPr/>
      </dsp:nvSpPr>
      <dsp:spPr>
        <a:xfrm>
          <a:off x="6450929" y="1039883"/>
          <a:ext cx="1085079" cy="10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98EF-B7C6-4614-8D94-ECAACC46577F}">
      <dsp:nvSpPr>
        <dsp:cNvPr id="0" name=""/>
        <dsp:cNvSpPr/>
      </dsp:nvSpPr>
      <dsp:spPr>
        <a:xfrm>
          <a:off x="5787825" y="2443679"/>
          <a:ext cx="2411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cs typeface="Calibri"/>
            </a:rPr>
            <a:t>Key to building trust and improving relationships.</a:t>
          </a:r>
        </a:p>
      </dsp:txBody>
      <dsp:txXfrm>
        <a:off x="5787825" y="2443679"/>
        <a:ext cx="241128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ED53-8467-463C-AF04-1E69A71EC9E6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FC9A-C8A2-4C98-9192-CBB40DF8B549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Builds stronger relationships, both personal and professional.</a:t>
          </a:r>
        </a:p>
      </dsp:txBody>
      <dsp:txXfrm>
        <a:off x="25435" y="2276522"/>
        <a:ext cx="1800000" cy="720000"/>
      </dsp:txXfrm>
    </dsp:sp>
    <dsp:sp modelId="{17E8DD73-E44C-47B5-AFB7-0B9B33AF2916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9F61-7184-4E7D-8792-634F4AC36566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Enhances collaboration and teamwork.</a:t>
          </a:r>
        </a:p>
      </dsp:txBody>
      <dsp:txXfrm>
        <a:off x="2140435" y="2276522"/>
        <a:ext cx="1800000" cy="720000"/>
      </dsp:txXfrm>
    </dsp:sp>
    <dsp:sp modelId="{FAE773CA-3DB3-42E0-A773-7983362B7675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0195A-490C-463A-8BCD-37BAEAA7B8CE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Reduces misunderstandings and conflicts.</a:t>
          </a:r>
        </a:p>
      </dsp:txBody>
      <dsp:txXfrm>
        <a:off x="4255435" y="2276522"/>
        <a:ext cx="1800000" cy="720000"/>
      </dsp:txXfrm>
    </dsp:sp>
    <dsp:sp modelId="{30565ACE-6BE1-4C1C-AB03-A3ACABAD226E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3DFAC-EC63-406A-9A90-C4FE30140500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Boosts problem-solving and creativity by encouraging diverse perspectives.</a:t>
          </a:r>
        </a:p>
      </dsp:txBody>
      <dsp:txXfrm>
        <a:off x="6370435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71340-AF47-4779-8767-13EF128FE341}">
      <dsp:nvSpPr>
        <dsp:cNvPr id="0" name=""/>
        <dsp:cNvSpPr/>
      </dsp:nvSpPr>
      <dsp:spPr>
        <a:xfrm>
          <a:off x="2801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Clear Your Mind: Let go of distractions, be mentally present.</a:t>
          </a:r>
        </a:p>
      </dsp:txBody>
      <dsp:txXfrm>
        <a:off x="2801" y="1589894"/>
        <a:ext cx="1516716" cy="1274041"/>
      </dsp:txXfrm>
    </dsp:sp>
    <dsp:sp modelId="{7D9EDF21-35BB-4BDF-9E77-88A5392B4471}">
      <dsp:nvSpPr>
        <dsp:cNvPr id="0" name=""/>
        <dsp:cNvSpPr/>
      </dsp:nvSpPr>
      <dsp:spPr>
        <a:xfrm>
          <a:off x="442649" y="995341"/>
          <a:ext cx="637020" cy="6370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5938" y="1088630"/>
        <a:ext cx="450442" cy="450442"/>
      </dsp:txXfrm>
    </dsp:sp>
    <dsp:sp modelId="{DA5894BB-3432-4EF4-955C-F70BD36F7323}">
      <dsp:nvSpPr>
        <dsp:cNvPr id="0" name=""/>
        <dsp:cNvSpPr/>
      </dsp:nvSpPr>
      <dsp:spPr>
        <a:xfrm>
          <a:off x="2801" y="2906331"/>
          <a:ext cx="1516716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18C7-9D09-40D9-8BA0-FCAFA856EB74}">
      <dsp:nvSpPr>
        <dsp:cNvPr id="0" name=""/>
        <dsp:cNvSpPr/>
      </dsp:nvSpPr>
      <dsp:spPr>
        <a:xfrm>
          <a:off x="1671189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Use Non-Verbal Cues: Show interest with gestures and facial expressions.</a:t>
          </a:r>
        </a:p>
      </dsp:txBody>
      <dsp:txXfrm>
        <a:off x="1671189" y="1589894"/>
        <a:ext cx="1516716" cy="1274041"/>
      </dsp:txXfrm>
    </dsp:sp>
    <dsp:sp modelId="{02C66278-EE72-4BD0-8880-71ED0F6EFE6C}">
      <dsp:nvSpPr>
        <dsp:cNvPr id="0" name=""/>
        <dsp:cNvSpPr/>
      </dsp:nvSpPr>
      <dsp:spPr>
        <a:xfrm>
          <a:off x="2111037" y="995341"/>
          <a:ext cx="637020" cy="637020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04326" y="1088630"/>
        <a:ext cx="450442" cy="450442"/>
      </dsp:txXfrm>
    </dsp:sp>
    <dsp:sp modelId="{A18E8198-A82E-4B80-ADFD-21699EA584DC}">
      <dsp:nvSpPr>
        <dsp:cNvPr id="0" name=""/>
        <dsp:cNvSpPr/>
      </dsp:nvSpPr>
      <dsp:spPr>
        <a:xfrm>
          <a:off x="1671189" y="2906331"/>
          <a:ext cx="1516716" cy="7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89193-40B2-4FA7-B3AD-3335519AA6C7}">
      <dsp:nvSpPr>
        <dsp:cNvPr id="0" name=""/>
        <dsp:cNvSpPr/>
      </dsp:nvSpPr>
      <dsp:spPr>
        <a:xfrm>
          <a:off x="3339577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Avoid Interrupting: Allow the speaker to finish their thoughts.</a:t>
          </a:r>
        </a:p>
      </dsp:txBody>
      <dsp:txXfrm>
        <a:off x="3339577" y="1589894"/>
        <a:ext cx="1516716" cy="1274041"/>
      </dsp:txXfrm>
    </dsp:sp>
    <dsp:sp modelId="{0CB3DFB1-E3EB-4B33-813E-F9C3B4ECB54E}">
      <dsp:nvSpPr>
        <dsp:cNvPr id="0" name=""/>
        <dsp:cNvSpPr/>
      </dsp:nvSpPr>
      <dsp:spPr>
        <a:xfrm>
          <a:off x="3779425" y="995341"/>
          <a:ext cx="637020" cy="637020"/>
        </a:xfrm>
        <a:prstGeom prst="ellips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72714" y="1088630"/>
        <a:ext cx="450442" cy="450442"/>
      </dsp:txXfrm>
    </dsp:sp>
    <dsp:sp modelId="{A49CA5B8-4D4A-4A56-A217-B4151F14D442}">
      <dsp:nvSpPr>
        <dsp:cNvPr id="0" name=""/>
        <dsp:cNvSpPr/>
      </dsp:nvSpPr>
      <dsp:spPr>
        <a:xfrm>
          <a:off x="3339577" y="2906331"/>
          <a:ext cx="1516716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AA7BF-A839-40FE-BA57-52566A41E8DE}">
      <dsp:nvSpPr>
        <dsp:cNvPr id="0" name=""/>
        <dsp:cNvSpPr/>
      </dsp:nvSpPr>
      <dsp:spPr>
        <a:xfrm>
          <a:off x="5007965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Ask Clarifying Questions: Shows interest and ensures understanding.</a:t>
          </a:r>
        </a:p>
      </dsp:txBody>
      <dsp:txXfrm>
        <a:off x="5007965" y="1589894"/>
        <a:ext cx="1516716" cy="1274041"/>
      </dsp:txXfrm>
    </dsp:sp>
    <dsp:sp modelId="{561C7929-B69E-44F4-B250-F5B7EA6E4E7E}">
      <dsp:nvSpPr>
        <dsp:cNvPr id="0" name=""/>
        <dsp:cNvSpPr/>
      </dsp:nvSpPr>
      <dsp:spPr>
        <a:xfrm>
          <a:off x="5447813" y="995341"/>
          <a:ext cx="637020" cy="63702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541102" y="1088630"/>
        <a:ext cx="450442" cy="450442"/>
      </dsp:txXfrm>
    </dsp:sp>
    <dsp:sp modelId="{8F48BBDC-06A5-44AF-A195-2AA9771E7DD6}">
      <dsp:nvSpPr>
        <dsp:cNvPr id="0" name=""/>
        <dsp:cNvSpPr/>
      </dsp:nvSpPr>
      <dsp:spPr>
        <a:xfrm>
          <a:off x="5007965" y="2906331"/>
          <a:ext cx="1516716" cy="72"/>
        </a:xfrm>
        <a:prstGeom prst="rect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E63BA-FAEA-48E4-ADBB-70F5EE66BD18}">
      <dsp:nvSpPr>
        <dsp:cNvPr id="0" name=""/>
        <dsp:cNvSpPr/>
      </dsp:nvSpPr>
      <dsp:spPr>
        <a:xfrm>
          <a:off x="6676353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Provide Constructive Feedback: Be thoughtful and supportive in your response.</a:t>
          </a:r>
        </a:p>
      </dsp:txBody>
      <dsp:txXfrm>
        <a:off x="6676353" y="1589894"/>
        <a:ext cx="1516716" cy="1274041"/>
      </dsp:txXfrm>
    </dsp:sp>
    <dsp:sp modelId="{4791CAB7-95CB-4FED-9B9D-2E3E36525708}">
      <dsp:nvSpPr>
        <dsp:cNvPr id="0" name=""/>
        <dsp:cNvSpPr/>
      </dsp:nvSpPr>
      <dsp:spPr>
        <a:xfrm>
          <a:off x="7116201" y="995341"/>
          <a:ext cx="637020" cy="637020"/>
        </a:xfrm>
        <a:prstGeom prst="ellips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209490" y="1088630"/>
        <a:ext cx="450442" cy="450442"/>
      </dsp:txXfrm>
    </dsp:sp>
    <dsp:sp modelId="{8B24DEF4-F331-40CD-AFB4-0D96C6B8591F}">
      <dsp:nvSpPr>
        <dsp:cNvPr id="0" name=""/>
        <dsp:cNvSpPr/>
      </dsp:nvSpPr>
      <dsp:spPr>
        <a:xfrm>
          <a:off x="6676353" y="2906331"/>
          <a:ext cx="1516716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404F8-136E-4E85-8841-E4EC478374CA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6D7A9-4FB8-4EDF-8651-D8C994E6AAE9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Paraphrasing: 'What I’m hearing is…'</a:t>
          </a:r>
        </a:p>
      </dsp:txBody>
      <dsp:txXfrm>
        <a:off x="0" y="0"/>
        <a:ext cx="5000124" cy="1363480"/>
      </dsp:txXfrm>
    </dsp:sp>
    <dsp:sp modelId="{48C3C547-7AF4-4E18-99C5-45452793F00D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4EB9D-CF3A-4B21-8A8A-687722EFB946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Summarizing: 'To summarize, you’re saying that…'</a:t>
          </a:r>
        </a:p>
      </dsp:txBody>
      <dsp:txXfrm>
        <a:off x="0" y="1363480"/>
        <a:ext cx="5000124" cy="1363480"/>
      </dsp:txXfrm>
    </dsp:sp>
    <dsp:sp modelId="{B78DCE7C-C5A3-4348-AA08-A1BCA1194A30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C17204-7F76-4B0D-AB95-9B158EF55EE0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Reflective Questions: 'How did that make you feel?'</a:t>
          </a:r>
        </a:p>
      </dsp:txBody>
      <dsp:txXfrm>
        <a:off x="0" y="2726960"/>
        <a:ext cx="5000124" cy="1363480"/>
      </dsp:txXfrm>
    </dsp:sp>
    <dsp:sp modelId="{01BC55EF-439E-419D-A50E-0B780865689D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6CCFD6-28E3-4115-836C-76471E731AC2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Empathy Statements: 'That sounds challenging; I understand why you feel that way.'</a:t>
          </a:r>
        </a:p>
      </dsp:txBody>
      <dsp:txXfrm>
        <a:off x="0" y="4090440"/>
        <a:ext cx="5000124" cy="1363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55A03-8309-4C53-89E6-CFA69A5DC920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Improved understanding and reduced conflicts.</a:t>
          </a:r>
        </a:p>
      </dsp:txBody>
      <dsp:txXfrm>
        <a:off x="1118728" y="431"/>
        <a:ext cx="2837340" cy="1702404"/>
      </dsp:txXfrm>
    </dsp:sp>
    <dsp:sp modelId="{3AA48712-E65A-4402-A9D9-F877DB657CD6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Enhanced interpersonal skills.</a:t>
          </a:r>
        </a:p>
      </dsp:txBody>
      <dsp:txXfrm>
        <a:off x="4239802" y="431"/>
        <a:ext cx="2837340" cy="1702404"/>
      </dsp:txXfrm>
    </dsp:sp>
    <dsp:sp modelId="{77F939FB-F1CA-4016-A91F-C2EDBE0B24C3}">
      <dsp:nvSpPr>
        <dsp:cNvPr id="0" name=""/>
        <dsp:cNvSpPr/>
      </dsp:nvSpPr>
      <dsp:spPr>
        <a:xfrm>
          <a:off x="1118728" y="1986569"/>
          <a:ext cx="2837340" cy="170240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Better decision-making through comprehensive insight.</a:t>
          </a:r>
        </a:p>
      </dsp:txBody>
      <dsp:txXfrm>
        <a:off x="1118728" y="1986569"/>
        <a:ext cx="2837340" cy="1702404"/>
      </dsp:txXfrm>
    </dsp:sp>
    <dsp:sp modelId="{59A3A717-4267-4601-B95A-846526B74141}">
      <dsp:nvSpPr>
        <dsp:cNvPr id="0" name=""/>
        <dsp:cNvSpPr/>
      </dsp:nvSpPr>
      <dsp:spPr>
        <a:xfrm>
          <a:off x="4239802" y="1986569"/>
          <a:ext cx="2837340" cy="170240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Strengthened connections in personal and professional settings.</a:t>
          </a:r>
        </a:p>
      </dsp:txBody>
      <dsp:txXfrm>
        <a:off x="4239802" y="1986569"/>
        <a:ext cx="2837340" cy="1702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96FD0-8AE7-4234-B1CB-632A344E40A4}">
      <dsp:nvSpPr>
        <dsp:cNvPr id="0" name=""/>
        <dsp:cNvSpPr/>
      </dsp:nvSpPr>
      <dsp:spPr>
        <a:xfrm>
          <a:off x="980" y="543072"/>
          <a:ext cx="3439989" cy="218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5424F-C2D6-43D6-997E-BBC74A932842}">
      <dsp:nvSpPr>
        <dsp:cNvPr id="0" name=""/>
        <dsp:cNvSpPr/>
      </dsp:nvSpPr>
      <dsp:spPr>
        <a:xfrm>
          <a:off x="383201" y="906182"/>
          <a:ext cx="3439989" cy="218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Active listening is a valuable skill that strengthens communication and relationships.</a:t>
          </a:r>
        </a:p>
      </dsp:txBody>
      <dsp:txXfrm>
        <a:off x="447180" y="970161"/>
        <a:ext cx="3312031" cy="2056435"/>
      </dsp:txXfrm>
    </dsp:sp>
    <dsp:sp modelId="{31F7763A-392F-4A39-A5D1-130661FB6908}">
      <dsp:nvSpPr>
        <dsp:cNvPr id="0" name=""/>
        <dsp:cNvSpPr/>
      </dsp:nvSpPr>
      <dsp:spPr>
        <a:xfrm>
          <a:off x="4205412" y="543072"/>
          <a:ext cx="3439989" cy="218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C718-D1F2-45F8-A8D9-F63F481E4387}">
      <dsp:nvSpPr>
        <dsp:cNvPr id="0" name=""/>
        <dsp:cNvSpPr/>
      </dsp:nvSpPr>
      <dsp:spPr>
        <a:xfrm>
          <a:off x="4587633" y="906182"/>
          <a:ext cx="3439989" cy="218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Practice is essential—commit to listening actively every day.</a:t>
          </a:r>
        </a:p>
      </dsp:txBody>
      <dsp:txXfrm>
        <a:off x="4651612" y="970161"/>
        <a:ext cx="3312031" cy="2056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4777739"/>
            <a:ext cx="2564242" cy="14121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Be an Active Listener</a:t>
            </a:r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BC088EA8-D397-3172-03CF-18CE37B6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53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8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0E8941-2E42-C0C3-E02A-F5B35435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954" y="4788890"/>
            <a:ext cx="486098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b="1">
                <a:solidFill>
                  <a:schemeClr val="tx1"/>
                </a:solidFill>
              </a:rPr>
              <a:t>Team 6</a:t>
            </a:r>
            <a:endParaRPr lang="en-US" sz="1800" b="1">
              <a:solidFill>
                <a:schemeClr val="tx1"/>
              </a:solidFill>
              <a:cs typeface="Calibri"/>
            </a:endParaRPr>
          </a:p>
          <a:p>
            <a:pPr lvl="2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Sameera Mohamed</a:t>
            </a:r>
            <a:endParaRPr lang="en-US" sz="1800" b="1">
              <a:solidFill>
                <a:schemeClr val="tx1"/>
              </a:solidFill>
              <a:cs typeface="Calibri"/>
            </a:endParaRPr>
          </a:p>
          <a:p>
            <a:pPr lvl="2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Ganesh Rao</a:t>
            </a:r>
            <a:endParaRPr lang="en-US" sz="1800" b="1">
              <a:solidFill>
                <a:schemeClr val="tx1"/>
              </a:solidFill>
              <a:cs typeface="Calibri"/>
            </a:endParaRPr>
          </a:p>
          <a:p>
            <a:pPr lvl="2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err="1">
                <a:solidFill>
                  <a:schemeClr val="tx1"/>
                </a:solidFill>
              </a:rPr>
              <a:t>Suvham</a:t>
            </a:r>
            <a:r>
              <a:rPr lang="en-US" sz="1800" b="1">
                <a:solidFill>
                  <a:schemeClr val="tx1"/>
                </a:solidFill>
              </a:rPr>
              <a:t> Patro</a:t>
            </a:r>
            <a:endParaRPr lang="en-US" sz="1800" b="1">
              <a:solidFill>
                <a:schemeClr val="tx1"/>
              </a:solidFill>
              <a:cs typeface="Calibri"/>
            </a:endParaRPr>
          </a:p>
          <a:p>
            <a:pPr lvl="2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Bhargav Balla</a:t>
            </a:r>
            <a:endParaRPr lang="en-US" sz="1800" b="1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ny questions sign stock illustration. Illustration of mark - 66662474">
            <a:extLst>
              <a:ext uri="{FF2B5EF4-FFF2-40B4-BE49-F238E27FC236}">
                <a16:creationId xmlns:a16="http://schemas.microsoft.com/office/drawing/2014/main" id="{16BC9DB8-A82F-52DA-BDE8-E505C6B8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12980"/>
          <a:stretch/>
        </p:blipFill>
        <p:spPr>
          <a:xfrm>
            <a:off x="800099" y="747131"/>
            <a:ext cx="7595100" cy="5392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Active Listening?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188CB-3C0F-EF3E-3B18-ABB44856B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107823"/>
              </p:ext>
            </p:extLst>
          </p:nvPr>
        </p:nvGraphicFramePr>
        <p:xfrm>
          <a:off x="472698" y="1719511"/>
          <a:ext cx="8320411" cy="420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is Active Listening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89695-E49A-F854-CA26-B711D31EF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869071"/>
              </p:ext>
            </p:extLst>
          </p:nvPr>
        </p:nvGraphicFramePr>
        <p:xfrm>
          <a:off x="471891" y="1711135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417" y="248038"/>
            <a:ext cx="607837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Elements of Active Listening</a:t>
            </a:r>
          </a:p>
        </p:txBody>
      </p: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44B9053C-F4B2-D87D-9DFE-DC079BDC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1" b="501"/>
          <a:stretch/>
        </p:blipFill>
        <p:spPr>
          <a:xfrm>
            <a:off x="632034" y="1854781"/>
            <a:ext cx="7868788" cy="4429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F8E5BC6-7D5B-F440-C511-176082EED84D}"/>
              </a:ext>
            </a:extLst>
          </p:cNvPr>
          <p:cNvSpPr/>
          <p:nvPr/>
        </p:nvSpPr>
        <p:spPr>
          <a:xfrm>
            <a:off x="3992137" y="5993780"/>
            <a:ext cx="1170877" cy="2007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How to Be an Active Listener – Steps to Follow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A3564-C3E8-A524-2602-F640242D0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93716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Barriers to Active Listening</a:t>
            </a:r>
          </a:p>
        </p:txBody>
      </p:sp>
      <p:pic>
        <p:nvPicPr>
          <p:cNvPr id="80" name="Content Placeholder 79" descr="A diagram of barriers to active listening&#10;&#10;Description automatically generated">
            <a:extLst>
              <a:ext uri="{FF2B5EF4-FFF2-40B4-BE49-F238E27FC236}">
                <a16:creationId xmlns:a16="http://schemas.microsoft.com/office/drawing/2014/main" id="{710709A7-535D-C19A-75B8-2369FC33B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7" r="-189" b="2290"/>
          <a:stretch/>
        </p:blipFill>
        <p:spPr>
          <a:xfrm>
            <a:off x="3397232" y="822244"/>
            <a:ext cx="5395279" cy="5228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862175"/>
            <a:ext cx="2336449" cy="2396359"/>
          </a:xfrm>
        </p:spPr>
        <p:txBody>
          <a:bodyPr anchor="b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Techniques to Enhance Active Listening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32AE1-5E6F-FA67-60EF-89AA8F075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86503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Benefits of Practicing Active Listening Daily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80D52-E874-90D4-38AF-EA8867C78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3694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C2870-90F5-32B0-F3CA-734FA4401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67078"/>
              </p:ext>
            </p:extLst>
          </p:nvPr>
        </p:nvGraphicFramePr>
        <p:xfrm>
          <a:off x="549949" y="2638281"/>
          <a:ext cx="8028603" cy="363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 an Active Listener</vt:lpstr>
      <vt:lpstr>What is Active Listening?</vt:lpstr>
      <vt:lpstr>Why is Active Listening Important?</vt:lpstr>
      <vt:lpstr>Key Elements of Active Listening</vt:lpstr>
      <vt:lpstr>How to Be an Active Listener – Steps to Follow</vt:lpstr>
      <vt:lpstr>Barriers to Active Listening</vt:lpstr>
      <vt:lpstr>Techniques to Enhance Active Listening</vt:lpstr>
      <vt:lpstr>Benefits of Practicing Active Listening Daily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</cp:revision>
  <dcterms:created xsi:type="dcterms:W3CDTF">2013-01-27T09:14:16Z</dcterms:created>
  <dcterms:modified xsi:type="dcterms:W3CDTF">2024-11-05T10:54:50Z</dcterms:modified>
  <cp:category/>
</cp:coreProperties>
</file>