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11"/>
  </p:notesMasterIdLst>
  <p:sldIdLst>
    <p:sldId id="2076138524" r:id="rId2"/>
    <p:sldId id="2076138577" r:id="rId3"/>
    <p:sldId id="2076138573" r:id="rId4"/>
    <p:sldId id="2076138578" r:id="rId5"/>
    <p:sldId id="2076138579" r:id="rId6"/>
    <p:sldId id="2076138580" r:id="rId7"/>
    <p:sldId id="2076138581" r:id="rId8"/>
    <p:sldId id="2076138582" r:id="rId9"/>
    <p:sldId id="2076138583"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Black" panose="02000000000000000000" pitchFamily="2" charset="0"/>
      <p:bold r:id="rId20"/>
    </p:embeddedFont>
    <p:embeddedFont>
      <p:font typeface="Roboto Condensed Light" panose="02000000000000000000" pitchFamily="2" charset="0"/>
      <p:regular r:id="rId21"/>
      <p:italic r:id="rId22"/>
    </p:embeddedFont>
    <p:embeddedFont>
      <p:font typeface="Work Sans" pitchFamily="2"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000000"/>
    <a:srgbClr val="06AD9F"/>
    <a:srgbClr val="058D80"/>
    <a:srgbClr val="6C1D5F"/>
    <a:srgbClr val="910C5F"/>
    <a:srgbClr val="FBFBFB"/>
    <a:srgbClr val="7D216E"/>
    <a:srgbClr val="953735"/>
    <a:srgbClr val="6D1E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9" autoAdjust="0"/>
    <p:restoredTop sz="94660"/>
  </p:normalViewPr>
  <p:slideViewPr>
    <p:cSldViewPr snapToGrid="0">
      <p:cViewPr varScale="1">
        <p:scale>
          <a:sx n="44" d="100"/>
          <a:sy n="44" d="100"/>
        </p:scale>
        <p:origin x="892" y="52"/>
      </p:cViewPr>
      <p:guideLst/>
    </p:cSldViewPr>
  </p:slideViewPr>
  <p:notesTextViewPr>
    <p:cViewPr>
      <p:scale>
        <a:sx n="1" d="1"/>
        <a:sy n="1" d="1"/>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0A150-B3B9-4F7C-A821-1BCA59E74FF7}"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3A4E5-35E1-4B22-9D79-C69DFF723EC4}" type="slidenum">
              <a:rPr lang="en-US" smtClean="0"/>
              <a:t>‹#›</a:t>
            </a:fld>
            <a:endParaRPr lang="en-US"/>
          </a:p>
        </p:txBody>
      </p:sp>
    </p:spTree>
    <p:extLst>
      <p:ext uri="{BB962C8B-B14F-4D97-AF65-F5344CB8AC3E}">
        <p14:creationId xmlns:p14="http://schemas.microsoft.com/office/powerpoint/2010/main" val="3130263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BF807-55DD-429A-905F-03B3427F111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6120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BF807-55DD-429A-905F-03B3427F111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86101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BF807-55DD-429A-905F-03B3427F111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63852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BF807-55DD-429A-905F-03B3427F111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515270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BF807-55DD-429A-905F-03B3427F111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924462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BF807-55DD-429A-905F-03B3427F111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41574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BF807-55DD-429A-905F-03B3427F111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687303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BF807-55DD-429A-905F-03B3427F111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83130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57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wcase 2">
    <p:spTree>
      <p:nvGrpSpPr>
        <p:cNvPr id="1" name=""/>
        <p:cNvGrpSpPr/>
        <p:nvPr/>
      </p:nvGrpSpPr>
      <p:grpSpPr>
        <a:xfrm>
          <a:off x="0" y="0"/>
          <a:ext cx="0" cy="0"/>
          <a:chOff x="0" y="0"/>
          <a:chExt cx="0" cy="0"/>
        </a:xfrm>
      </p:grpSpPr>
      <p:sp>
        <p:nvSpPr>
          <p:cNvPr id="12" name="Rectangle 11"/>
          <p:cNvSpPr/>
          <p:nvPr userDrawn="1"/>
        </p:nvSpPr>
        <p:spPr>
          <a:xfrm>
            <a:off x="0" y="2948964"/>
            <a:ext cx="18288000" cy="40732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itle 7"/>
          <p:cNvSpPr>
            <a:spLocks noGrp="1"/>
          </p:cNvSpPr>
          <p:nvPr>
            <p:ph type="title"/>
          </p:nvPr>
        </p:nvSpPr>
        <p:spPr/>
        <p:txBody>
          <a:bodyPr/>
          <a:lstStyle/>
          <a:p>
            <a:r>
              <a:rPr lang="en-US"/>
              <a:t>Click to edit Master title style</a:t>
            </a:r>
          </a:p>
        </p:txBody>
      </p:sp>
      <p:sp>
        <p:nvSpPr>
          <p:cNvPr id="5" name="Picture Placeholder 20"/>
          <p:cNvSpPr>
            <a:spLocks noGrp="1"/>
          </p:cNvSpPr>
          <p:nvPr>
            <p:ph type="pic" sz="quarter" idx="17"/>
          </p:nvPr>
        </p:nvSpPr>
        <p:spPr>
          <a:xfrm>
            <a:off x="1097368" y="3355461"/>
            <a:ext cx="3657600" cy="3260238"/>
          </a:xfrm>
          <a:custGeom>
            <a:avLst/>
            <a:gdLst>
              <a:gd name="connsiteX0" fmla="*/ 0 w 3657600"/>
              <a:gd name="connsiteY0" fmla="*/ 0 h 3260238"/>
              <a:gd name="connsiteX1" fmla="*/ 3657600 w 3657600"/>
              <a:gd name="connsiteY1" fmla="*/ 0 h 3260238"/>
              <a:gd name="connsiteX2" fmla="*/ 3657600 w 3657600"/>
              <a:gd name="connsiteY2" fmla="*/ 3260238 h 3260238"/>
              <a:gd name="connsiteX3" fmla="*/ 0 w 3657600"/>
              <a:gd name="connsiteY3" fmla="*/ 3260238 h 3260238"/>
            </a:gdLst>
            <a:ahLst/>
            <a:cxnLst>
              <a:cxn ang="0">
                <a:pos x="connsiteX0" y="connsiteY0"/>
              </a:cxn>
              <a:cxn ang="0">
                <a:pos x="connsiteX1" y="connsiteY1"/>
              </a:cxn>
              <a:cxn ang="0">
                <a:pos x="connsiteX2" y="connsiteY2"/>
              </a:cxn>
              <a:cxn ang="0">
                <a:pos x="connsiteX3" y="connsiteY3"/>
              </a:cxn>
            </a:cxnLst>
            <a:rect l="l" t="t" r="r" b="b"/>
            <a:pathLst>
              <a:path w="3657600" h="3260238">
                <a:moveTo>
                  <a:pt x="0" y="0"/>
                </a:moveTo>
                <a:lnTo>
                  <a:pt x="3657600" y="0"/>
                </a:lnTo>
                <a:lnTo>
                  <a:pt x="3657600" y="3260238"/>
                </a:lnTo>
                <a:lnTo>
                  <a:pt x="0" y="3260238"/>
                </a:lnTo>
                <a:close/>
              </a:path>
            </a:pathLst>
          </a:custGeom>
          <a:solidFill>
            <a:schemeClr val="bg1"/>
          </a:solidFill>
          <a:ln w="76200">
            <a:solidFill>
              <a:schemeClr val="accent1"/>
            </a:solidFill>
          </a:ln>
        </p:spPr>
        <p:txBody>
          <a:bodyPr wrap="square" anchor="ctr" anchorCtr="0">
            <a:noAutofit/>
          </a:bodyPr>
          <a:lstStyle>
            <a:lvl1pPr marL="0" indent="0" algn="ctr">
              <a:buNone/>
              <a:defRPr sz="2000">
                <a:solidFill>
                  <a:schemeClr val="tx1"/>
                </a:solidFill>
              </a:defRPr>
            </a:lvl1pPr>
          </a:lstStyle>
          <a:p>
            <a:endParaRPr lang="en-US"/>
          </a:p>
        </p:txBody>
      </p:sp>
      <p:sp>
        <p:nvSpPr>
          <p:cNvPr id="6" name="Picture Placeholder 21"/>
          <p:cNvSpPr>
            <a:spLocks noGrp="1"/>
          </p:cNvSpPr>
          <p:nvPr>
            <p:ph type="pic" sz="quarter" idx="18"/>
          </p:nvPr>
        </p:nvSpPr>
        <p:spPr>
          <a:xfrm>
            <a:off x="5242589" y="3355461"/>
            <a:ext cx="3657600" cy="3260238"/>
          </a:xfrm>
          <a:custGeom>
            <a:avLst/>
            <a:gdLst>
              <a:gd name="connsiteX0" fmla="*/ 0 w 3657600"/>
              <a:gd name="connsiteY0" fmla="*/ 0 h 3260238"/>
              <a:gd name="connsiteX1" fmla="*/ 3657600 w 3657600"/>
              <a:gd name="connsiteY1" fmla="*/ 0 h 3260238"/>
              <a:gd name="connsiteX2" fmla="*/ 3657600 w 3657600"/>
              <a:gd name="connsiteY2" fmla="*/ 3260238 h 3260238"/>
              <a:gd name="connsiteX3" fmla="*/ 0 w 3657600"/>
              <a:gd name="connsiteY3" fmla="*/ 3260238 h 3260238"/>
            </a:gdLst>
            <a:ahLst/>
            <a:cxnLst>
              <a:cxn ang="0">
                <a:pos x="connsiteX0" y="connsiteY0"/>
              </a:cxn>
              <a:cxn ang="0">
                <a:pos x="connsiteX1" y="connsiteY1"/>
              </a:cxn>
              <a:cxn ang="0">
                <a:pos x="connsiteX2" y="connsiteY2"/>
              </a:cxn>
              <a:cxn ang="0">
                <a:pos x="connsiteX3" y="connsiteY3"/>
              </a:cxn>
            </a:cxnLst>
            <a:rect l="l" t="t" r="r" b="b"/>
            <a:pathLst>
              <a:path w="3657600" h="3260238">
                <a:moveTo>
                  <a:pt x="0" y="0"/>
                </a:moveTo>
                <a:lnTo>
                  <a:pt x="3657600" y="0"/>
                </a:lnTo>
                <a:lnTo>
                  <a:pt x="3657600" y="3260238"/>
                </a:lnTo>
                <a:lnTo>
                  <a:pt x="0" y="3260238"/>
                </a:lnTo>
                <a:close/>
              </a:path>
            </a:pathLst>
          </a:custGeom>
          <a:solidFill>
            <a:schemeClr val="bg1"/>
          </a:solidFill>
          <a:ln w="76200">
            <a:solidFill>
              <a:schemeClr val="accent2"/>
            </a:solidFill>
          </a:ln>
        </p:spPr>
        <p:txBody>
          <a:bodyPr wrap="square" anchor="ctr" anchorCtr="0">
            <a:noAutofit/>
          </a:bodyPr>
          <a:lstStyle>
            <a:lvl1pPr marL="0" indent="0" algn="ctr">
              <a:buNone/>
              <a:defRPr sz="2000">
                <a:solidFill>
                  <a:schemeClr val="tx1"/>
                </a:solidFill>
              </a:defRPr>
            </a:lvl1pPr>
          </a:lstStyle>
          <a:p>
            <a:endParaRPr lang="en-US"/>
          </a:p>
        </p:txBody>
      </p:sp>
      <p:sp>
        <p:nvSpPr>
          <p:cNvPr id="7" name="Picture Placeholder 22"/>
          <p:cNvSpPr>
            <a:spLocks noGrp="1"/>
          </p:cNvSpPr>
          <p:nvPr>
            <p:ph type="pic" sz="quarter" idx="19"/>
          </p:nvPr>
        </p:nvSpPr>
        <p:spPr>
          <a:xfrm>
            <a:off x="9387810" y="3355461"/>
            <a:ext cx="3657600" cy="3260238"/>
          </a:xfrm>
          <a:custGeom>
            <a:avLst/>
            <a:gdLst>
              <a:gd name="connsiteX0" fmla="*/ 0 w 3657600"/>
              <a:gd name="connsiteY0" fmla="*/ 0 h 3260238"/>
              <a:gd name="connsiteX1" fmla="*/ 3657600 w 3657600"/>
              <a:gd name="connsiteY1" fmla="*/ 0 h 3260238"/>
              <a:gd name="connsiteX2" fmla="*/ 3657600 w 3657600"/>
              <a:gd name="connsiteY2" fmla="*/ 3260238 h 3260238"/>
              <a:gd name="connsiteX3" fmla="*/ 0 w 3657600"/>
              <a:gd name="connsiteY3" fmla="*/ 3260238 h 3260238"/>
            </a:gdLst>
            <a:ahLst/>
            <a:cxnLst>
              <a:cxn ang="0">
                <a:pos x="connsiteX0" y="connsiteY0"/>
              </a:cxn>
              <a:cxn ang="0">
                <a:pos x="connsiteX1" y="connsiteY1"/>
              </a:cxn>
              <a:cxn ang="0">
                <a:pos x="connsiteX2" y="connsiteY2"/>
              </a:cxn>
              <a:cxn ang="0">
                <a:pos x="connsiteX3" y="connsiteY3"/>
              </a:cxn>
            </a:cxnLst>
            <a:rect l="l" t="t" r="r" b="b"/>
            <a:pathLst>
              <a:path w="3657600" h="3260238">
                <a:moveTo>
                  <a:pt x="0" y="0"/>
                </a:moveTo>
                <a:lnTo>
                  <a:pt x="3657600" y="0"/>
                </a:lnTo>
                <a:lnTo>
                  <a:pt x="3657600" y="3260238"/>
                </a:lnTo>
                <a:lnTo>
                  <a:pt x="0" y="3260238"/>
                </a:lnTo>
                <a:close/>
              </a:path>
            </a:pathLst>
          </a:custGeom>
          <a:solidFill>
            <a:schemeClr val="bg1"/>
          </a:solidFill>
          <a:ln w="76200">
            <a:solidFill>
              <a:schemeClr val="accent3"/>
            </a:solidFill>
          </a:ln>
        </p:spPr>
        <p:txBody>
          <a:bodyPr wrap="square" anchor="ctr" anchorCtr="0">
            <a:noAutofit/>
          </a:bodyPr>
          <a:lstStyle>
            <a:lvl1pPr marL="0" indent="0" algn="ctr">
              <a:buNone/>
              <a:defRPr sz="2000">
                <a:solidFill>
                  <a:schemeClr val="tx1"/>
                </a:solidFill>
              </a:defRPr>
            </a:lvl1pPr>
          </a:lstStyle>
          <a:p>
            <a:endParaRPr lang="en-US"/>
          </a:p>
        </p:txBody>
      </p:sp>
      <p:sp>
        <p:nvSpPr>
          <p:cNvPr id="11" name="Picture Placeholder 23"/>
          <p:cNvSpPr>
            <a:spLocks noGrp="1"/>
          </p:cNvSpPr>
          <p:nvPr>
            <p:ph type="pic" sz="quarter" idx="20"/>
          </p:nvPr>
        </p:nvSpPr>
        <p:spPr>
          <a:xfrm>
            <a:off x="13533032" y="3355461"/>
            <a:ext cx="3657600" cy="3260238"/>
          </a:xfrm>
          <a:custGeom>
            <a:avLst/>
            <a:gdLst>
              <a:gd name="connsiteX0" fmla="*/ 0 w 3657600"/>
              <a:gd name="connsiteY0" fmla="*/ 0 h 3260238"/>
              <a:gd name="connsiteX1" fmla="*/ 3657600 w 3657600"/>
              <a:gd name="connsiteY1" fmla="*/ 0 h 3260238"/>
              <a:gd name="connsiteX2" fmla="*/ 3657600 w 3657600"/>
              <a:gd name="connsiteY2" fmla="*/ 3260238 h 3260238"/>
              <a:gd name="connsiteX3" fmla="*/ 0 w 3657600"/>
              <a:gd name="connsiteY3" fmla="*/ 3260238 h 3260238"/>
            </a:gdLst>
            <a:ahLst/>
            <a:cxnLst>
              <a:cxn ang="0">
                <a:pos x="connsiteX0" y="connsiteY0"/>
              </a:cxn>
              <a:cxn ang="0">
                <a:pos x="connsiteX1" y="connsiteY1"/>
              </a:cxn>
              <a:cxn ang="0">
                <a:pos x="connsiteX2" y="connsiteY2"/>
              </a:cxn>
              <a:cxn ang="0">
                <a:pos x="connsiteX3" y="connsiteY3"/>
              </a:cxn>
            </a:cxnLst>
            <a:rect l="l" t="t" r="r" b="b"/>
            <a:pathLst>
              <a:path w="3657600" h="3260238">
                <a:moveTo>
                  <a:pt x="0" y="0"/>
                </a:moveTo>
                <a:lnTo>
                  <a:pt x="3657600" y="0"/>
                </a:lnTo>
                <a:lnTo>
                  <a:pt x="3657600" y="3260238"/>
                </a:lnTo>
                <a:lnTo>
                  <a:pt x="0" y="3260238"/>
                </a:lnTo>
                <a:close/>
              </a:path>
            </a:pathLst>
          </a:custGeom>
          <a:solidFill>
            <a:schemeClr val="bg1"/>
          </a:solidFill>
          <a:ln w="76200">
            <a:solidFill>
              <a:schemeClr val="accent4"/>
            </a:solidFill>
          </a:ln>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134908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howcase 3">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23" name="Picture Placeholder 22"/>
          <p:cNvSpPr>
            <a:spLocks noGrp="1"/>
          </p:cNvSpPr>
          <p:nvPr>
            <p:ph type="pic" sz="quarter" idx="17"/>
          </p:nvPr>
        </p:nvSpPr>
        <p:spPr>
          <a:xfrm>
            <a:off x="1" y="2857524"/>
            <a:ext cx="7315259" cy="6126413"/>
          </a:xfrm>
          <a:custGeom>
            <a:avLst/>
            <a:gdLst>
              <a:gd name="connsiteX0" fmla="*/ 0 w 7315259"/>
              <a:gd name="connsiteY0" fmla="*/ 0 h 6126413"/>
              <a:gd name="connsiteX1" fmla="*/ 7315259 w 7315259"/>
              <a:gd name="connsiteY1" fmla="*/ 0 h 6126413"/>
              <a:gd name="connsiteX2" fmla="*/ 7315259 w 7315259"/>
              <a:gd name="connsiteY2" fmla="*/ 6126413 h 6126413"/>
              <a:gd name="connsiteX3" fmla="*/ 0 w 7315259"/>
              <a:gd name="connsiteY3" fmla="*/ 6126413 h 6126413"/>
            </a:gdLst>
            <a:ahLst/>
            <a:cxnLst>
              <a:cxn ang="0">
                <a:pos x="connsiteX0" y="connsiteY0"/>
              </a:cxn>
              <a:cxn ang="0">
                <a:pos x="connsiteX1" y="connsiteY1"/>
              </a:cxn>
              <a:cxn ang="0">
                <a:pos x="connsiteX2" y="connsiteY2"/>
              </a:cxn>
              <a:cxn ang="0">
                <a:pos x="connsiteX3" y="connsiteY3"/>
              </a:cxn>
            </a:cxnLst>
            <a:rect l="l" t="t" r="r" b="b"/>
            <a:pathLst>
              <a:path w="7315259" h="6126413">
                <a:moveTo>
                  <a:pt x="0" y="0"/>
                </a:moveTo>
                <a:lnTo>
                  <a:pt x="7315259" y="0"/>
                </a:lnTo>
                <a:lnTo>
                  <a:pt x="7315259" y="6126413"/>
                </a:lnTo>
                <a:lnTo>
                  <a:pt x="0" y="6126413"/>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
        <p:nvSpPr>
          <p:cNvPr id="26" name="Picture Placeholder 25"/>
          <p:cNvSpPr>
            <a:spLocks noGrp="1"/>
          </p:cNvSpPr>
          <p:nvPr>
            <p:ph type="pic" sz="quarter" idx="18"/>
          </p:nvPr>
        </p:nvSpPr>
        <p:spPr>
          <a:xfrm>
            <a:off x="14721740" y="2857525"/>
            <a:ext cx="3566160" cy="3017520"/>
          </a:xfrm>
          <a:custGeom>
            <a:avLst/>
            <a:gdLst>
              <a:gd name="connsiteX0" fmla="*/ 0 w 3566160"/>
              <a:gd name="connsiteY0" fmla="*/ 0 h 3017520"/>
              <a:gd name="connsiteX1" fmla="*/ 3566160 w 3566160"/>
              <a:gd name="connsiteY1" fmla="*/ 0 h 3017520"/>
              <a:gd name="connsiteX2" fmla="*/ 3566160 w 3566160"/>
              <a:gd name="connsiteY2" fmla="*/ 3017520 h 3017520"/>
              <a:gd name="connsiteX3" fmla="*/ 0 w 3566160"/>
              <a:gd name="connsiteY3" fmla="*/ 3017520 h 3017520"/>
            </a:gdLst>
            <a:ahLst/>
            <a:cxnLst>
              <a:cxn ang="0">
                <a:pos x="connsiteX0" y="connsiteY0"/>
              </a:cxn>
              <a:cxn ang="0">
                <a:pos x="connsiteX1" y="connsiteY1"/>
              </a:cxn>
              <a:cxn ang="0">
                <a:pos x="connsiteX2" y="connsiteY2"/>
              </a:cxn>
              <a:cxn ang="0">
                <a:pos x="connsiteX3" y="connsiteY3"/>
              </a:cxn>
            </a:cxnLst>
            <a:rect l="l" t="t" r="r" b="b"/>
            <a:pathLst>
              <a:path w="3566160" h="3017520">
                <a:moveTo>
                  <a:pt x="0" y="0"/>
                </a:moveTo>
                <a:lnTo>
                  <a:pt x="3566160" y="0"/>
                </a:lnTo>
                <a:lnTo>
                  <a:pt x="3566160" y="3017520"/>
                </a:lnTo>
                <a:lnTo>
                  <a:pt x="0" y="3017520"/>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
        <p:nvSpPr>
          <p:cNvPr id="27" name="Picture Placeholder 26"/>
          <p:cNvSpPr>
            <a:spLocks noGrp="1"/>
          </p:cNvSpPr>
          <p:nvPr>
            <p:ph type="pic" sz="quarter" idx="19"/>
          </p:nvPr>
        </p:nvSpPr>
        <p:spPr>
          <a:xfrm>
            <a:off x="14721740" y="5966419"/>
            <a:ext cx="3566160" cy="3017519"/>
          </a:xfrm>
          <a:custGeom>
            <a:avLst/>
            <a:gdLst>
              <a:gd name="connsiteX0" fmla="*/ 0 w 3566160"/>
              <a:gd name="connsiteY0" fmla="*/ 0 h 3017519"/>
              <a:gd name="connsiteX1" fmla="*/ 3566160 w 3566160"/>
              <a:gd name="connsiteY1" fmla="*/ 0 h 3017519"/>
              <a:gd name="connsiteX2" fmla="*/ 3566160 w 3566160"/>
              <a:gd name="connsiteY2" fmla="*/ 3017519 h 3017519"/>
              <a:gd name="connsiteX3" fmla="*/ 0 w 3566160"/>
              <a:gd name="connsiteY3" fmla="*/ 3017519 h 3017519"/>
            </a:gdLst>
            <a:ahLst/>
            <a:cxnLst>
              <a:cxn ang="0">
                <a:pos x="connsiteX0" y="connsiteY0"/>
              </a:cxn>
              <a:cxn ang="0">
                <a:pos x="connsiteX1" y="connsiteY1"/>
              </a:cxn>
              <a:cxn ang="0">
                <a:pos x="connsiteX2" y="connsiteY2"/>
              </a:cxn>
              <a:cxn ang="0">
                <a:pos x="connsiteX3" y="connsiteY3"/>
              </a:cxn>
            </a:cxnLst>
            <a:rect l="l" t="t" r="r" b="b"/>
            <a:pathLst>
              <a:path w="3566160" h="3017519">
                <a:moveTo>
                  <a:pt x="0" y="0"/>
                </a:moveTo>
                <a:lnTo>
                  <a:pt x="3566160" y="0"/>
                </a:lnTo>
                <a:lnTo>
                  <a:pt x="3566160" y="3017519"/>
                </a:lnTo>
                <a:lnTo>
                  <a:pt x="0" y="3017519"/>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
        <p:nvSpPr>
          <p:cNvPr id="24" name="Picture Placeholder 23"/>
          <p:cNvSpPr>
            <a:spLocks noGrp="1"/>
          </p:cNvSpPr>
          <p:nvPr>
            <p:ph type="pic" sz="quarter" idx="20"/>
          </p:nvPr>
        </p:nvSpPr>
        <p:spPr>
          <a:xfrm>
            <a:off x="7406659" y="2863427"/>
            <a:ext cx="3566160" cy="3011618"/>
          </a:xfrm>
          <a:custGeom>
            <a:avLst/>
            <a:gdLst>
              <a:gd name="connsiteX0" fmla="*/ 0 w 3566160"/>
              <a:gd name="connsiteY0" fmla="*/ 0 h 3011618"/>
              <a:gd name="connsiteX1" fmla="*/ 3566160 w 3566160"/>
              <a:gd name="connsiteY1" fmla="*/ 0 h 3011618"/>
              <a:gd name="connsiteX2" fmla="*/ 3566160 w 3566160"/>
              <a:gd name="connsiteY2" fmla="*/ 3011618 h 3011618"/>
              <a:gd name="connsiteX3" fmla="*/ 0 w 3566160"/>
              <a:gd name="connsiteY3" fmla="*/ 3011618 h 3011618"/>
            </a:gdLst>
            <a:ahLst/>
            <a:cxnLst>
              <a:cxn ang="0">
                <a:pos x="connsiteX0" y="connsiteY0"/>
              </a:cxn>
              <a:cxn ang="0">
                <a:pos x="connsiteX1" y="connsiteY1"/>
              </a:cxn>
              <a:cxn ang="0">
                <a:pos x="connsiteX2" y="connsiteY2"/>
              </a:cxn>
              <a:cxn ang="0">
                <a:pos x="connsiteX3" y="connsiteY3"/>
              </a:cxn>
            </a:cxnLst>
            <a:rect l="l" t="t" r="r" b="b"/>
            <a:pathLst>
              <a:path w="3566160" h="3011618">
                <a:moveTo>
                  <a:pt x="0" y="0"/>
                </a:moveTo>
                <a:lnTo>
                  <a:pt x="3566160" y="0"/>
                </a:lnTo>
                <a:lnTo>
                  <a:pt x="3566160" y="3011618"/>
                </a:lnTo>
                <a:lnTo>
                  <a:pt x="0" y="3011618"/>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
        <p:nvSpPr>
          <p:cNvPr id="25" name="Picture Placeholder 24"/>
          <p:cNvSpPr>
            <a:spLocks noGrp="1"/>
          </p:cNvSpPr>
          <p:nvPr>
            <p:ph type="pic" sz="quarter" idx="21"/>
          </p:nvPr>
        </p:nvSpPr>
        <p:spPr>
          <a:xfrm>
            <a:off x="7406659" y="5966418"/>
            <a:ext cx="3566160" cy="3017520"/>
          </a:xfrm>
          <a:custGeom>
            <a:avLst/>
            <a:gdLst>
              <a:gd name="connsiteX0" fmla="*/ 0 w 3566160"/>
              <a:gd name="connsiteY0" fmla="*/ 0 h 3017520"/>
              <a:gd name="connsiteX1" fmla="*/ 3566160 w 3566160"/>
              <a:gd name="connsiteY1" fmla="*/ 0 h 3017520"/>
              <a:gd name="connsiteX2" fmla="*/ 3566160 w 3566160"/>
              <a:gd name="connsiteY2" fmla="*/ 3017520 h 3017520"/>
              <a:gd name="connsiteX3" fmla="*/ 0 w 3566160"/>
              <a:gd name="connsiteY3" fmla="*/ 3017520 h 3017520"/>
            </a:gdLst>
            <a:ahLst/>
            <a:cxnLst>
              <a:cxn ang="0">
                <a:pos x="connsiteX0" y="connsiteY0"/>
              </a:cxn>
              <a:cxn ang="0">
                <a:pos x="connsiteX1" y="connsiteY1"/>
              </a:cxn>
              <a:cxn ang="0">
                <a:pos x="connsiteX2" y="connsiteY2"/>
              </a:cxn>
              <a:cxn ang="0">
                <a:pos x="connsiteX3" y="connsiteY3"/>
              </a:cxn>
            </a:cxnLst>
            <a:rect l="l" t="t" r="r" b="b"/>
            <a:pathLst>
              <a:path w="3566160" h="3017520">
                <a:moveTo>
                  <a:pt x="0" y="0"/>
                </a:moveTo>
                <a:lnTo>
                  <a:pt x="3566160" y="0"/>
                </a:lnTo>
                <a:lnTo>
                  <a:pt x="3566160" y="3017520"/>
                </a:lnTo>
                <a:lnTo>
                  <a:pt x="0" y="3017520"/>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3621878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wcase 4">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Picture Placeholder 9"/>
          <p:cNvSpPr>
            <a:spLocks noGrp="1"/>
          </p:cNvSpPr>
          <p:nvPr>
            <p:ph type="pic" sz="quarter" idx="17"/>
          </p:nvPr>
        </p:nvSpPr>
        <p:spPr>
          <a:xfrm>
            <a:off x="1188756" y="3040403"/>
            <a:ext cx="4754879" cy="4846259"/>
          </a:xfrm>
          <a:custGeom>
            <a:avLst/>
            <a:gdLst>
              <a:gd name="connsiteX0" fmla="*/ 0 w 4754879"/>
              <a:gd name="connsiteY0" fmla="*/ 0 h 4846259"/>
              <a:gd name="connsiteX1" fmla="*/ 4754879 w 4754879"/>
              <a:gd name="connsiteY1" fmla="*/ 0 h 4846259"/>
              <a:gd name="connsiteX2" fmla="*/ 4754879 w 4754879"/>
              <a:gd name="connsiteY2" fmla="*/ 4846259 h 4846259"/>
              <a:gd name="connsiteX3" fmla="*/ 0 w 4754879"/>
              <a:gd name="connsiteY3" fmla="*/ 4846259 h 4846259"/>
            </a:gdLst>
            <a:ahLst/>
            <a:cxnLst>
              <a:cxn ang="0">
                <a:pos x="connsiteX0" y="connsiteY0"/>
              </a:cxn>
              <a:cxn ang="0">
                <a:pos x="connsiteX1" y="connsiteY1"/>
              </a:cxn>
              <a:cxn ang="0">
                <a:pos x="connsiteX2" y="connsiteY2"/>
              </a:cxn>
              <a:cxn ang="0">
                <a:pos x="connsiteX3" y="connsiteY3"/>
              </a:cxn>
            </a:cxnLst>
            <a:rect l="l" t="t" r="r" b="b"/>
            <a:pathLst>
              <a:path w="4754879" h="4846259">
                <a:moveTo>
                  <a:pt x="0" y="0"/>
                </a:moveTo>
                <a:lnTo>
                  <a:pt x="4754879" y="0"/>
                </a:lnTo>
                <a:lnTo>
                  <a:pt x="4754879" y="4846259"/>
                </a:lnTo>
                <a:lnTo>
                  <a:pt x="0" y="4846259"/>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
        <p:nvSpPr>
          <p:cNvPr id="11" name="Picture Placeholder 10"/>
          <p:cNvSpPr>
            <a:spLocks noGrp="1"/>
          </p:cNvSpPr>
          <p:nvPr>
            <p:ph type="pic" sz="quarter" idx="18"/>
          </p:nvPr>
        </p:nvSpPr>
        <p:spPr>
          <a:xfrm>
            <a:off x="6766561" y="3040403"/>
            <a:ext cx="4754879" cy="4846259"/>
          </a:xfrm>
          <a:custGeom>
            <a:avLst/>
            <a:gdLst>
              <a:gd name="connsiteX0" fmla="*/ 0 w 4754879"/>
              <a:gd name="connsiteY0" fmla="*/ 0 h 4846259"/>
              <a:gd name="connsiteX1" fmla="*/ 4754879 w 4754879"/>
              <a:gd name="connsiteY1" fmla="*/ 0 h 4846259"/>
              <a:gd name="connsiteX2" fmla="*/ 4754879 w 4754879"/>
              <a:gd name="connsiteY2" fmla="*/ 4846259 h 4846259"/>
              <a:gd name="connsiteX3" fmla="*/ 0 w 4754879"/>
              <a:gd name="connsiteY3" fmla="*/ 4846259 h 4846259"/>
            </a:gdLst>
            <a:ahLst/>
            <a:cxnLst>
              <a:cxn ang="0">
                <a:pos x="connsiteX0" y="connsiteY0"/>
              </a:cxn>
              <a:cxn ang="0">
                <a:pos x="connsiteX1" y="connsiteY1"/>
              </a:cxn>
              <a:cxn ang="0">
                <a:pos x="connsiteX2" y="connsiteY2"/>
              </a:cxn>
              <a:cxn ang="0">
                <a:pos x="connsiteX3" y="connsiteY3"/>
              </a:cxn>
            </a:cxnLst>
            <a:rect l="l" t="t" r="r" b="b"/>
            <a:pathLst>
              <a:path w="4754879" h="4846259">
                <a:moveTo>
                  <a:pt x="0" y="0"/>
                </a:moveTo>
                <a:lnTo>
                  <a:pt x="4754879" y="0"/>
                </a:lnTo>
                <a:lnTo>
                  <a:pt x="4754879" y="4846259"/>
                </a:lnTo>
                <a:lnTo>
                  <a:pt x="0" y="4846259"/>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
        <p:nvSpPr>
          <p:cNvPr id="12" name="Picture Placeholder 11"/>
          <p:cNvSpPr>
            <a:spLocks noGrp="1"/>
          </p:cNvSpPr>
          <p:nvPr>
            <p:ph type="pic" sz="quarter" idx="19"/>
          </p:nvPr>
        </p:nvSpPr>
        <p:spPr>
          <a:xfrm>
            <a:off x="12344366" y="3040403"/>
            <a:ext cx="4754878" cy="4846259"/>
          </a:xfrm>
          <a:custGeom>
            <a:avLst/>
            <a:gdLst>
              <a:gd name="connsiteX0" fmla="*/ 0 w 4754878"/>
              <a:gd name="connsiteY0" fmla="*/ 0 h 4846259"/>
              <a:gd name="connsiteX1" fmla="*/ 4754878 w 4754878"/>
              <a:gd name="connsiteY1" fmla="*/ 0 h 4846259"/>
              <a:gd name="connsiteX2" fmla="*/ 4754878 w 4754878"/>
              <a:gd name="connsiteY2" fmla="*/ 4846259 h 4846259"/>
              <a:gd name="connsiteX3" fmla="*/ 0 w 4754878"/>
              <a:gd name="connsiteY3" fmla="*/ 4846259 h 4846259"/>
            </a:gdLst>
            <a:ahLst/>
            <a:cxnLst>
              <a:cxn ang="0">
                <a:pos x="connsiteX0" y="connsiteY0"/>
              </a:cxn>
              <a:cxn ang="0">
                <a:pos x="connsiteX1" y="connsiteY1"/>
              </a:cxn>
              <a:cxn ang="0">
                <a:pos x="connsiteX2" y="connsiteY2"/>
              </a:cxn>
              <a:cxn ang="0">
                <a:pos x="connsiteX3" y="connsiteY3"/>
              </a:cxn>
            </a:cxnLst>
            <a:rect l="l" t="t" r="r" b="b"/>
            <a:pathLst>
              <a:path w="4754878" h="4846259">
                <a:moveTo>
                  <a:pt x="0" y="0"/>
                </a:moveTo>
                <a:lnTo>
                  <a:pt x="4754878" y="0"/>
                </a:lnTo>
                <a:lnTo>
                  <a:pt x="4754878" y="4846259"/>
                </a:lnTo>
                <a:lnTo>
                  <a:pt x="0" y="4846259"/>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151414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ktop Mockup">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6" name="Rectangle 5"/>
          <p:cNvSpPr/>
          <p:nvPr userDrawn="1"/>
        </p:nvSpPr>
        <p:spPr>
          <a:xfrm>
            <a:off x="0" y="3040403"/>
            <a:ext cx="18288000" cy="3848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Picture Placeholder 12"/>
          <p:cNvSpPr>
            <a:spLocks noGrp="1"/>
          </p:cNvSpPr>
          <p:nvPr>
            <p:ph type="pic" sz="quarter" idx="17"/>
          </p:nvPr>
        </p:nvSpPr>
        <p:spPr>
          <a:xfrm>
            <a:off x="1542836" y="3878700"/>
            <a:ext cx="6422988" cy="3638774"/>
          </a:xfrm>
          <a:custGeom>
            <a:avLst/>
            <a:gdLst>
              <a:gd name="connsiteX0" fmla="*/ 0 w 6422988"/>
              <a:gd name="connsiteY0" fmla="*/ 0 h 3638774"/>
              <a:gd name="connsiteX1" fmla="*/ 6422988 w 6422988"/>
              <a:gd name="connsiteY1" fmla="*/ 0 h 3638774"/>
              <a:gd name="connsiteX2" fmla="*/ 6422988 w 6422988"/>
              <a:gd name="connsiteY2" fmla="*/ 3638774 h 3638774"/>
              <a:gd name="connsiteX3" fmla="*/ 0 w 6422988"/>
              <a:gd name="connsiteY3" fmla="*/ 3638774 h 3638774"/>
            </a:gdLst>
            <a:ahLst/>
            <a:cxnLst>
              <a:cxn ang="0">
                <a:pos x="connsiteX0" y="connsiteY0"/>
              </a:cxn>
              <a:cxn ang="0">
                <a:pos x="connsiteX1" y="connsiteY1"/>
              </a:cxn>
              <a:cxn ang="0">
                <a:pos x="connsiteX2" y="connsiteY2"/>
              </a:cxn>
              <a:cxn ang="0">
                <a:pos x="connsiteX3" y="connsiteY3"/>
              </a:cxn>
            </a:cxnLst>
            <a:rect l="l" t="t" r="r" b="b"/>
            <a:pathLst>
              <a:path w="6422988" h="3638774">
                <a:moveTo>
                  <a:pt x="0" y="0"/>
                </a:moveTo>
                <a:lnTo>
                  <a:pt x="6422988" y="0"/>
                </a:lnTo>
                <a:lnTo>
                  <a:pt x="6422988" y="3638774"/>
                </a:lnTo>
                <a:lnTo>
                  <a:pt x="0" y="3638774"/>
                </a:lnTo>
                <a:close/>
              </a:path>
            </a:pathLst>
          </a:custGeom>
          <a:solidFill>
            <a:schemeClr val="bg1">
              <a:lumMod val="85000"/>
            </a:schemeClr>
          </a:solidFill>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4163979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Phone Mockup">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Rectangle 2"/>
          <p:cNvSpPr/>
          <p:nvPr userDrawn="1"/>
        </p:nvSpPr>
        <p:spPr>
          <a:xfrm>
            <a:off x="0" y="5876474"/>
            <a:ext cx="18288000" cy="44456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5"/>
          <p:cNvSpPr>
            <a:spLocks noGrp="1"/>
          </p:cNvSpPr>
          <p:nvPr>
            <p:ph type="pic" sz="quarter" idx="17"/>
          </p:nvPr>
        </p:nvSpPr>
        <p:spPr>
          <a:xfrm>
            <a:off x="1623181" y="3968756"/>
            <a:ext cx="2788853" cy="4106638"/>
          </a:xfrm>
          <a:custGeom>
            <a:avLst/>
            <a:gdLst>
              <a:gd name="connsiteX0" fmla="*/ 0 w 2788853"/>
              <a:gd name="connsiteY0" fmla="*/ 0 h 4106638"/>
              <a:gd name="connsiteX1" fmla="*/ 2788853 w 2788853"/>
              <a:gd name="connsiteY1" fmla="*/ 0 h 4106638"/>
              <a:gd name="connsiteX2" fmla="*/ 2788853 w 2788853"/>
              <a:gd name="connsiteY2" fmla="*/ 4106638 h 4106638"/>
              <a:gd name="connsiteX3" fmla="*/ 0 w 2788853"/>
              <a:gd name="connsiteY3" fmla="*/ 4106638 h 4106638"/>
            </a:gdLst>
            <a:ahLst/>
            <a:cxnLst>
              <a:cxn ang="0">
                <a:pos x="connsiteX0" y="connsiteY0"/>
              </a:cxn>
              <a:cxn ang="0">
                <a:pos x="connsiteX1" y="connsiteY1"/>
              </a:cxn>
              <a:cxn ang="0">
                <a:pos x="connsiteX2" y="connsiteY2"/>
              </a:cxn>
              <a:cxn ang="0">
                <a:pos x="connsiteX3" y="connsiteY3"/>
              </a:cxn>
            </a:cxnLst>
            <a:rect l="l" t="t" r="r" b="b"/>
            <a:pathLst>
              <a:path w="2788853" h="4106638">
                <a:moveTo>
                  <a:pt x="0" y="0"/>
                </a:moveTo>
                <a:lnTo>
                  <a:pt x="2788853" y="0"/>
                </a:lnTo>
                <a:lnTo>
                  <a:pt x="2788853" y="4106638"/>
                </a:lnTo>
                <a:lnTo>
                  <a:pt x="0" y="4106638"/>
                </a:lnTo>
                <a:close/>
              </a:path>
            </a:pathLst>
          </a:custGeom>
          <a:solidFill>
            <a:schemeClr val="bg1">
              <a:lumMod val="85000"/>
            </a:schemeClr>
          </a:solidFill>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1775458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duct App">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4523018" y="3051181"/>
            <a:ext cx="11932920" cy="5496053"/>
          </a:xfrm>
          <a:custGeom>
            <a:avLst/>
            <a:gdLst>
              <a:gd name="connsiteX0" fmla="*/ 6721572 w 11932920"/>
              <a:gd name="connsiteY0" fmla="*/ 0 h 5496053"/>
              <a:gd name="connsiteX1" fmla="*/ 11932920 w 11932920"/>
              <a:gd name="connsiteY1" fmla="*/ 1852601 h 5496053"/>
              <a:gd name="connsiteX2" fmla="*/ 5296430 w 11932920"/>
              <a:gd name="connsiteY2" fmla="*/ 5496053 h 5496053"/>
              <a:gd name="connsiteX3" fmla="*/ 0 w 11932920"/>
              <a:gd name="connsiteY3" fmla="*/ 3128840 h 5496053"/>
            </a:gdLst>
            <a:ahLst/>
            <a:cxnLst>
              <a:cxn ang="0">
                <a:pos x="connsiteX0" y="connsiteY0"/>
              </a:cxn>
              <a:cxn ang="0">
                <a:pos x="connsiteX1" y="connsiteY1"/>
              </a:cxn>
              <a:cxn ang="0">
                <a:pos x="connsiteX2" y="connsiteY2"/>
              </a:cxn>
              <a:cxn ang="0">
                <a:pos x="connsiteX3" y="connsiteY3"/>
              </a:cxn>
            </a:cxnLst>
            <a:rect l="l" t="t" r="r" b="b"/>
            <a:pathLst>
              <a:path w="11932920" h="5496053">
                <a:moveTo>
                  <a:pt x="6721572" y="0"/>
                </a:moveTo>
                <a:lnTo>
                  <a:pt x="11932920" y="1852601"/>
                </a:lnTo>
                <a:lnTo>
                  <a:pt x="5296430" y="5496053"/>
                </a:lnTo>
                <a:lnTo>
                  <a:pt x="0" y="3128840"/>
                </a:lnTo>
                <a:close/>
              </a:path>
            </a:pathLst>
          </a:custGeom>
          <a:solidFill>
            <a:schemeClr val="bg1">
              <a:lumMod val="85000"/>
            </a:schemeClr>
          </a:solidFill>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2629604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Pad Mockup">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5" name="Picture Placeholder 4"/>
          <p:cNvSpPr>
            <a:spLocks noGrp="1"/>
          </p:cNvSpPr>
          <p:nvPr>
            <p:ph type="pic" sz="quarter" idx="17"/>
          </p:nvPr>
        </p:nvSpPr>
        <p:spPr>
          <a:xfrm>
            <a:off x="2059528" y="3863321"/>
            <a:ext cx="6540825" cy="4328174"/>
          </a:xfrm>
          <a:custGeom>
            <a:avLst/>
            <a:gdLst>
              <a:gd name="connsiteX0" fmla="*/ 0 w 6540825"/>
              <a:gd name="connsiteY0" fmla="*/ 0 h 4328174"/>
              <a:gd name="connsiteX1" fmla="*/ 6540825 w 6540825"/>
              <a:gd name="connsiteY1" fmla="*/ 0 h 4328174"/>
              <a:gd name="connsiteX2" fmla="*/ 6540825 w 6540825"/>
              <a:gd name="connsiteY2" fmla="*/ 4328174 h 4328174"/>
              <a:gd name="connsiteX3" fmla="*/ 0 w 6540825"/>
              <a:gd name="connsiteY3" fmla="*/ 4328174 h 4328174"/>
            </a:gdLst>
            <a:ahLst/>
            <a:cxnLst>
              <a:cxn ang="0">
                <a:pos x="connsiteX0" y="connsiteY0"/>
              </a:cxn>
              <a:cxn ang="0">
                <a:pos x="connsiteX1" y="connsiteY1"/>
              </a:cxn>
              <a:cxn ang="0">
                <a:pos x="connsiteX2" y="connsiteY2"/>
              </a:cxn>
              <a:cxn ang="0">
                <a:pos x="connsiteX3" y="connsiteY3"/>
              </a:cxn>
            </a:cxnLst>
            <a:rect l="l" t="t" r="r" b="b"/>
            <a:pathLst>
              <a:path w="6540825" h="4328174">
                <a:moveTo>
                  <a:pt x="0" y="0"/>
                </a:moveTo>
                <a:lnTo>
                  <a:pt x="6540825" y="0"/>
                </a:lnTo>
                <a:lnTo>
                  <a:pt x="6540825" y="4328174"/>
                </a:lnTo>
                <a:lnTo>
                  <a:pt x="0" y="4328174"/>
                </a:lnTo>
                <a:close/>
              </a:path>
            </a:pathLst>
          </a:custGeom>
          <a:solidFill>
            <a:schemeClr val="bg1">
              <a:lumMod val="85000"/>
            </a:schemeClr>
          </a:solidFill>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2290537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5" name="Picture Placeholder 4"/>
          <p:cNvSpPr>
            <a:spLocks noGrp="1"/>
          </p:cNvSpPr>
          <p:nvPr>
            <p:ph type="pic" sz="quarter" idx="17"/>
          </p:nvPr>
        </p:nvSpPr>
        <p:spPr>
          <a:xfrm>
            <a:off x="5954293" y="4043114"/>
            <a:ext cx="5956069" cy="3745653"/>
          </a:xfrm>
          <a:custGeom>
            <a:avLst/>
            <a:gdLst>
              <a:gd name="connsiteX0" fmla="*/ 0 w 5956069"/>
              <a:gd name="connsiteY0" fmla="*/ 0 h 3745653"/>
              <a:gd name="connsiteX1" fmla="*/ 5956069 w 5956069"/>
              <a:gd name="connsiteY1" fmla="*/ 0 h 3745653"/>
              <a:gd name="connsiteX2" fmla="*/ 5956069 w 5956069"/>
              <a:gd name="connsiteY2" fmla="*/ 3745653 h 3745653"/>
              <a:gd name="connsiteX3" fmla="*/ 0 w 5956069"/>
              <a:gd name="connsiteY3" fmla="*/ 3745653 h 3745653"/>
            </a:gdLst>
            <a:ahLst/>
            <a:cxnLst>
              <a:cxn ang="0">
                <a:pos x="connsiteX0" y="connsiteY0"/>
              </a:cxn>
              <a:cxn ang="0">
                <a:pos x="connsiteX1" y="connsiteY1"/>
              </a:cxn>
              <a:cxn ang="0">
                <a:pos x="connsiteX2" y="connsiteY2"/>
              </a:cxn>
              <a:cxn ang="0">
                <a:pos x="connsiteX3" y="connsiteY3"/>
              </a:cxn>
            </a:cxnLst>
            <a:rect l="l" t="t" r="r" b="b"/>
            <a:pathLst>
              <a:path w="5956069" h="3745653">
                <a:moveTo>
                  <a:pt x="0" y="0"/>
                </a:moveTo>
                <a:lnTo>
                  <a:pt x="5956069" y="0"/>
                </a:lnTo>
                <a:lnTo>
                  <a:pt x="5956069" y="3745653"/>
                </a:lnTo>
                <a:lnTo>
                  <a:pt x="0" y="3745653"/>
                </a:lnTo>
                <a:close/>
              </a:path>
            </a:pathLst>
          </a:custGeom>
          <a:solidFill>
            <a:schemeClr val="bg1">
              <a:lumMod val="85000"/>
            </a:schemeClr>
          </a:solidFill>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3675351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 ">
    <p:spTree>
      <p:nvGrpSpPr>
        <p:cNvPr id="1" name=""/>
        <p:cNvGrpSpPr/>
        <p:nvPr/>
      </p:nvGrpSpPr>
      <p:grpSpPr>
        <a:xfrm>
          <a:off x="0" y="0"/>
          <a:ext cx="0" cy="0"/>
          <a:chOff x="0" y="0"/>
          <a:chExt cx="0" cy="0"/>
        </a:xfrm>
      </p:grpSpPr>
      <p:sp>
        <p:nvSpPr>
          <p:cNvPr id="13" name="Text Placeholder 6"/>
          <p:cNvSpPr>
            <a:spLocks noGrp="1"/>
          </p:cNvSpPr>
          <p:nvPr>
            <p:ph type="body" sz="quarter" idx="17"/>
          </p:nvPr>
        </p:nvSpPr>
        <p:spPr>
          <a:xfrm>
            <a:off x="1097228" y="2583208"/>
            <a:ext cx="16093404" cy="6766560"/>
          </a:xfrm>
        </p:spPr>
        <p:txBody>
          <a:bodyPr/>
          <a:lstStyle/>
          <a:p>
            <a:pPr lvl="0"/>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2276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6"/>
          <p:cNvSpPr>
            <a:spLocks noGrp="1"/>
          </p:cNvSpPr>
          <p:nvPr>
            <p:ph type="body" sz="quarter" idx="17"/>
          </p:nvPr>
        </p:nvSpPr>
        <p:spPr>
          <a:xfrm>
            <a:off x="1097228" y="2491695"/>
            <a:ext cx="7589572" cy="6766560"/>
          </a:xfrm>
        </p:spPr>
        <p:txBody>
          <a:bodyPr/>
          <a:lstStyle/>
          <a:p>
            <a:pPr lvl="0"/>
            <a:endParaRPr lang="en-US" dirty="0"/>
          </a:p>
        </p:txBody>
      </p:sp>
      <p:sp>
        <p:nvSpPr>
          <p:cNvPr id="9" name="Text Placeholder 6"/>
          <p:cNvSpPr>
            <a:spLocks noGrp="1"/>
          </p:cNvSpPr>
          <p:nvPr>
            <p:ph type="body" sz="quarter" idx="18"/>
          </p:nvPr>
        </p:nvSpPr>
        <p:spPr>
          <a:xfrm>
            <a:off x="9601195" y="2491409"/>
            <a:ext cx="7589520" cy="6766560"/>
          </a:xfrm>
        </p:spPr>
        <p:txBody>
          <a:bodyPr/>
          <a:lstStyle/>
          <a:p>
            <a:pPr lvl="0"/>
            <a:endParaRPr lang="en-US" dirty="0"/>
          </a:p>
        </p:txBody>
      </p:sp>
    </p:spTree>
    <p:extLst>
      <p:ext uri="{BB962C8B-B14F-4D97-AF65-F5344CB8AC3E}">
        <p14:creationId xmlns:p14="http://schemas.microsoft.com/office/powerpoint/2010/main" val="375704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6"/>
          <p:cNvSpPr>
            <a:spLocks noGrp="1"/>
          </p:cNvSpPr>
          <p:nvPr>
            <p:ph type="pic" sz="quarter" idx="17"/>
          </p:nvPr>
        </p:nvSpPr>
        <p:spPr>
          <a:xfrm>
            <a:off x="0" y="0"/>
            <a:ext cx="18288000" cy="10287000"/>
          </a:xfrm>
          <a:prstGeom prst="rect">
            <a:avLst/>
          </a:prstGeom>
        </p:spPr>
        <p:txBody>
          <a:bodyPr anchor="ctr" anchorCtr="0"/>
          <a:lstStyle>
            <a:lvl1pPr marL="0" indent="0" algn="ctr">
              <a:buNone/>
              <a:defRPr sz="2000">
                <a:solidFill>
                  <a:schemeClr val="bg1"/>
                </a:solidFill>
              </a:defRPr>
            </a:lvl1pPr>
          </a:lstStyle>
          <a:p>
            <a:endParaRPr lang="en-US"/>
          </a:p>
        </p:txBody>
      </p:sp>
    </p:spTree>
    <p:extLst>
      <p:ext uri="{BB962C8B-B14F-4D97-AF65-F5344CB8AC3E}">
        <p14:creationId xmlns:p14="http://schemas.microsoft.com/office/powerpoint/2010/main" val="3551918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6"/>
          <p:cNvSpPr>
            <a:spLocks noGrp="1"/>
          </p:cNvSpPr>
          <p:nvPr>
            <p:ph type="body" sz="quarter" idx="17"/>
          </p:nvPr>
        </p:nvSpPr>
        <p:spPr>
          <a:xfrm>
            <a:off x="1097228" y="3497600"/>
            <a:ext cx="4937812" cy="5394960"/>
          </a:xfrm>
        </p:spPr>
        <p:txBody>
          <a:bodyPr/>
          <a:lstStyle>
            <a:lvl1pPr>
              <a:lnSpc>
                <a:spcPct val="110000"/>
              </a:lnSpc>
              <a:defRPr/>
            </a:lvl1pPr>
          </a:lstStyle>
          <a:p>
            <a:pPr lvl="0"/>
            <a:endParaRPr lang="en-US" dirty="0"/>
          </a:p>
        </p:txBody>
      </p:sp>
      <p:sp>
        <p:nvSpPr>
          <p:cNvPr id="14" name="Text Placeholder 6"/>
          <p:cNvSpPr>
            <a:spLocks noGrp="1"/>
          </p:cNvSpPr>
          <p:nvPr>
            <p:ph type="body" sz="quarter" idx="18"/>
          </p:nvPr>
        </p:nvSpPr>
        <p:spPr>
          <a:xfrm>
            <a:off x="6583680" y="3497599"/>
            <a:ext cx="5120640" cy="5394960"/>
          </a:xfrm>
        </p:spPr>
        <p:txBody>
          <a:bodyPr/>
          <a:lstStyle>
            <a:lvl1pPr>
              <a:lnSpc>
                <a:spcPct val="110000"/>
              </a:lnSpc>
              <a:defRPr/>
            </a:lvl1pPr>
          </a:lstStyle>
          <a:p>
            <a:pPr lvl="0"/>
            <a:endParaRPr lang="en-US" dirty="0"/>
          </a:p>
        </p:txBody>
      </p:sp>
      <p:sp>
        <p:nvSpPr>
          <p:cNvPr id="15" name="Text Placeholder 6"/>
          <p:cNvSpPr>
            <a:spLocks noGrp="1"/>
          </p:cNvSpPr>
          <p:nvPr>
            <p:ph type="body" sz="quarter" idx="19"/>
          </p:nvPr>
        </p:nvSpPr>
        <p:spPr>
          <a:xfrm>
            <a:off x="12252870" y="3497598"/>
            <a:ext cx="4937760" cy="5394960"/>
          </a:xfrm>
        </p:spPr>
        <p:txBody>
          <a:bodyPr/>
          <a:lstStyle>
            <a:lvl1pPr>
              <a:lnSpc>
                <a:spcPct val="110000"/>
              </a:lnSpc>
              <a:defRPr/>
            </a:lvl1pPr>
          </a:lstStyle>
          <a:p>
            <a:pPr lvl="0"/>
            <a:endParaRPr lang="en-US" dirty="0"/>
          </a:p>
        </p:txBody>
      </p:sp>
    </p:spTree>
    <p:extLst>
      <p:ext uri="{BB962C8B-B14F-4D97-AF65-F5344CB8AC3E}">
        <p14:creationId xmlns:p14="http://schemas.microsoft.com/office/powerpoint/2010/main" val="2246145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AFEF"/>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34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2428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20" name="Picture Placeholder 8"/>
          <p:cNvSpPr>
            <a:spLocks noGrp="1"/>
          </p:cNvSpPr>
          <p:nvPr>
            <p:ph type="pic" sz="quarter" idx="12" hasCustomPrompt="1"/>
          </p:nvPr>
        </p:nvSpPr>
        <p:spPr>
          <a:xfrm>
            <a:off x="9214671" y="914400"/>
            <a:ext cx="3888234" cy="3781197"/>
          </a:xfrm>
          <a:prstGeom prst="rect">
            <a:avLst/>
          </a:prstGeom>
          <a:solidFill>
            <a:schemeClr val="bg1">
              <a:lumMod val="95000"/>
            </a:schemeClr>
          </a:solidFill>
        </p:spPr>
        <p:txBody>
          <a:bodyPr tIns="144000" anchor="ctr"/>
          <a:lstStyle>
            <a:lvl1pPr marL="0" indent="0" algn="ctr">
              <a:buNone/>
              <a:defRPr sz="1800">
                <a:latin typeface="+mn-lt"/>
                <a:cs typeface="Arial" pitchFamily="34" charset="0"/>
              </a:defRPr>
            </a:lvl1pPr>
          </a:lstStyle>
          <a:p>
            <a:r>
              <a:rPr lang="en-US" altLang="ko-KR" dirty="0"/>
              <a:t>Insert Your Image</a:t>
            </a:r>
            <a:endParaRPr lang="ko-KR" altLang="en-US" dirty="0"/>
          </a:p>
        </p:txBody>
      </p:sp>
      <p:sp>
        <p:nvSpPr>
          <p:cNvPr id="23" name="Picture Placeholder 8"/>
          <p:cNvSpPr>
            <a:spLocks noGrp="1"/>
          </p:cNvSpPr>
          <p:nvPr>
            <p:ph type="pic" sz="quarter" idx="14" hasCustomPrompt="1"/>
          </p:nvPr>
        </p:nvSpPr>
        <p:spPr>
          <a:xfrm>
            <a:off x="13305204" y="914400"/>
            <a:ext cx="3888234" cy="3781197"/>
          </a:xfrm>
          <a:prstGeom prst="rect">
            <a:avLst/>
          </a:prstGeom>
          <a:solidFill>
            <a:schemeClr val="bg1">
              <a:lumMod val="95000"/>
            </a:schemeClr>
          </a:solidFill>
        </p:spPr>
        <p:txBody>
          <a:bodyPr tIns="144000" anchor="ctr"/>
          <a:lstStyle>
            <a:lvl1pPr marL="0" indent="0" algn="ctr">
              <a:buNone/>
              <a:defRPr sz="1800">
                <a:latin typeface="+mn-lt"/>
                <a:cs typeface="Arial" pitchFamily="34" charset="0"/>
              </a:defRPr>
            </a:lvl1pPr>
          </a:lstStyle>
          <a:p>
            <a:r>
              <a:rPr lang="en-US" altLang="ko-KR" dirty="0"/>
              <a:t>Insert Your Image</a:t>
            </a:r>
            <a:endParaRPr lang="ko-KR" altLang="en-US" dirty="0"/>
          </a:p>
        </p:txBody>
      </p:sp>
      <p:sp>
        <p:nvSpPr>
          <p:cNvPr id="21" name="Picture Placeholder 8"/>
          <p:cNvSpPr>
            <a:spLocks noGrp="1"/>
          </p:cNvSpPr>
          <p:nvPr>
            <p:ph type="pic" sz="quarter" idx="13" hasCustomPrompt="1"/>
          </p:nvPr>
        </p:nvSpPr>
        <p:spPr>
          <a:xfrm>
            <a:off x="0" y="1"/>
            <a:ext cx="9164937" cy="10323071"/>
          </a:xfrm>
          <a:custGeom>
            <a:avLst/>
            <a:gdLst>
              <a:gd name="connsiteX0" fmla="*/ 0 w 5364000"/>
              <a:gd name="connsiteY0" fmla="*/ 0 h 6857983"/>
              <a:gd name="connsiteX1" fmla="*/ 5364000 w 5364000"/>
              <a:gd name="connsiteY1" fmla="*/ 0 h 6857983"/>
              <a:gd name="connsiteX2" fmla="*/ 5364000 w 5364000"/>
              <a:gd name="connsiteY2" fmla="*/ 6857983 h 6857983"/>
              <a:gd name="connsiteX3" fmla="*/ 0 w 5364000"/>
              <a:gd name="connsiteY3" fmla="*/ 6857983 h 6857983"/>
              <a:gd name="connsiteX4" fmla="*/ 0 w 5364000"/>
              <a:gd name="connsiteY4" fmla="*/ 0 h 6857983"/>
              <a:gd name="connsiteX0" fmla="*/ 0 w 5364000"/>
              <a:gd name="connsiteY0" fmla="*/ 12032 h 6870015"/>
              <a:gd name="connsiteX1" fmla="*/ 3138158 w 5364000"/>
              <a:gd name="connsiteY1" fmla="*/ 0 h 6870015"/>
              <a:gd name="connsiteX2" fmla="*/ 5364000 w 5364000"/>
              <a:gd name="connsiteY2" fmla="*/ 6870015 h 6870015"/>
              <a:gd name="connsiteX3" fmla="*/ 0 w 5364000"/>
              <a:gd name="connsiteY3" fmla="*/ 6870015 h 6870015"/>
              <a:gd name="connsiteX4" fmla="*/ 0 w 5364000"/>
              <a:gd name="connsiteY4" fmla="*/ 12032 h 6870015"/>
              <a:gd name="connsiteX0" fmla="*/ 0 w 5364000"/>
              <a:gd name="connsiteY0" fmla="*/ 1 h 6857984"/>
              <a:gd name="connsiteX1" fmla="*/ 3330663 w 5364000"/>
              <a:gd name="connsiteY1" fmla="*/ 0 h 6857984"/>
              <a:gd name="connsiteX2" fmla="*/ 5364000 w 5364000"/>
              <a:gd name="connsiteY2" fmla="*/ 6857984 h 6857984"/>
              <a:gd name="connsiteX3" fmla="*/ 0 w 5364000"/>
              <a:gd name="connsiteY3" fmla="*/ 6857984 h 6857984"/>
              <a:gd name="connsiteX4" fmla="*/ 0 w 5364000"/>
              <a:gd name="connsiteY4" fmla="*/ 1 h 6857984"/>
              <a:gd name="connsiteX0" fmla="*/ 0 w 6109958"/>
              <a:gd name="connsiteY0" fmla="*/ 1 h 6882047"/>
              <a:gd name="connsiteX1" fmla="*/ 3330663 w 6109958"/>
              <a:gd name="connsiteY1" fmla="*/ 0 h 6882047"/>
              <a:gd name="connsiteX2" fmla="*/ 6109958 w 6109958"/>
              <a:gd name="connsiteY2" fmla="*/ 6882047 h 6882047"/>
              <a:gd name="connsiteX3" fmla="*/ 0 w 6109958"/>
              <a:gd name="connsiteY3" fmla="*/ 6857984 h 6882047"/>
              <a:gd name="connsiteX4" fmla="*/ 0 w 6109958"/>
              <a:gd name="connsiteY4" fmla="*/ 1 h 6882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958" h="6882047">
                <a:moveTo>
                  <a:pt x="0" y="1"/>
                </a:moveTo>
                <a:lnTo>
                  <a:pt x="3330663" y="0"/>
                </a:lnTo>
                <a:lnTo>
                  <a:pt x="6109958" y="6882047"/>
                </a:lnTo>
                <a:lnTo>
                  <a:pt x="0" y="6857984"/>
                </a:lnTo>
                <a:lnTo>
                  <a:pt x="0" y="1"/>
                </a:lnTo>
                <a:close/>
              </a:path>
            </a:pathLst>
          </a:custGeom>
          <a:solidFill>
            <a:schemeClr val="bg1">
              <a:lumMod val="95000"/>
            </a:schemeClr>
          </a:solidFill>
        </p:spPr>
        <p:txBody>
          <a:bodyPr tIns="144000" anchor="ctr"/>
          <a:lstStyle>
            <a:lvl1pPr marL="0" indent="0" algn="ctr">
              <a:buNone/>
              <a:defRPr sz="18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11525330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141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ecutive Summary">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997114" y="0"/>
            <a:ext cx="17290886" cy="10287000"/>
          </a:xfrm>
          <a:custGeom>
            <a:avLst/>
            <a:gdLst>
              <a:gd name="connsiteX0" fmla="*/ 8858237 w 17290886"/>
              <a:gd name="connsiteY0" fmla="*/ 0 h 10287000"/>
              <a:gd name="connsiteX1" fmla="*/ 17290886 w 17290886"/>
              <a:gd name="connsiteY1" fmla="*/ 0 h 10287000"/>
              <a:gd name="connsiteX2" fmla="*/ 17290886 w 17290886"/>
              <a:gd name="connsiteY2" fmla="*/ 10287000 h 10287000"/>
              <a:gd name="connsiteX3" fmla="*/ 0 w 17290886"/>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7290886" h="10287000">
                <a:moveTo>
                  <a:pt x="8858237" y="0"/>
                </a:moveTo>
                <a:lnTo>
                  <a:pt x="17290886" y="0"/>
                </a:lnTo>
                <a:lnTo>
                  <a:pt x="17290886" y="10287000"/>
                </a:lnTo>
                <a:lnTo>
                  <a:pt x="0" y="10287000"/>
                </a:lnTo>
                <a:close/>
              </a:path>
            </a:pathLst>
          </a:custGeom>
        </p:spPr>
        <p:txBody>
          <a:bodyPr wrap="square" anchor="ctr" anchorCtr="0">
            <a:noAutofit/>
          </a:bodyPr>
          <a:lstStyle>
            <a:lvl1pPr marL="0" indent="0" algn="ctr">
              <a:buNone/>
              <a:defRPr sz="2000">
                <a:solidFill>
                  <a:schemeClr val="bg1"/>
                </a:solidFill>
              </a:defRPr>
            </a:lvl1pPr>
          </a:lstStyle>
          <a:p>
            <a:endParaRPr lang="en-US"/>
          </a:p>
        </p:txBody>
      </p:sp>
    </p:spTree>
    <p:extLst>
      <p:ext uri="{BB962C8B-B14F-4D97-AF65-F5344CB8AC3E}">
        <p14:creationId xmlns:p14="http://schemas.microsoft.com/office/powerpoint/2010/main" val="59394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story &amp; Vision">
    <p:spTree>
      <p:nvGrpSpPr>
        <p:cNvPr id="1" name=""/>
        <p:cNvGrpSpPr/>
        <p:nvPr/>
      </p:nvGrpSpPr>
      <p:grpSpPr>
        <a:xfrm>
          <a:off x="0" y="0"/>
          <a:ext cx="0" cy="0"/>
          <a:chOff x="0" y="0"/>
          <a:chExt cx="0" cy="0"/>
        </a:xfrm>
      </p:grpSpPr>
      <p:sp>
        <p:nvSpPr>
          <p:cNvPr id="4" name="Picture Placeholder 3"/>
          <p:cNvSpPr>
            <a:spLocks noGrp="1"/>
          </p:cNvSpPr>
          <p:nvPr>
            <p:ph type="pic" sz="quarter" idx="17"/>
          </p:nvPr>
        </p:nvSpPr>
        <p:spPr>
          <a:xfrm>
            <a:off x="2" y="1"/>
            <a:ext cx="8122413" cy="9765303"/>
          </a:xfrm>
          <a:custGeom>
            <a:avLst/>
            <a:gdLst>
              <a:gd name="connsiteX0" fmla="*/ 0 w 8122413"/>
              <a:gd name="connsiteY0" fmla="*/ 0 h 9765303"/>
              <a:gd name="connsiteX1" fmla="*/ 5981755 w 8122413"/>
              <a:gd name="connsiteY1" fmla="*/ 0 h 9765303"/>
              <a:gd name="connsiteX2" fmla="*/ 6142511 w 8122413"/>
              <a:gd name="connsiteY2" fmla="*/ 126330 h 9765303"/>
              <a:gd name="connsiteX3" fmla="*/ 8122413 w 8122413"/>
              <a:gd name="connsiteY3" fmla="*/ 4324623 h 9765303"/>
              <a:gd name="connsiteX4" fmla="*/ 2681733 w 8122413"/>
              <a:gd name="connsiteY4" fmla="*/ 9765303 h 9765303"/>
              <a:gd name="connsiteX5" fmla="*/ 88382 w 8122413"/>
              <a:gd name="connsiteY5" fmla="*/ 9108642 h 9765303"/>
              <a:gd name="connsiteX6" fmla="*/ 0 w 8122413"/>
              <a:gd name="connsiteY6" fmla="*/ 9057824 h 97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22413" h="9765303">
                <a:moveTo>
                  <a:pt x="0" y="0"/>
                </a:moveTo>
                <a:lnTo>
                  <a:pt x="5981755" y="0"/>
                </a:lnTo>
                <a:lnTo>
                  <a:pt x="6142511" y="126330"/>
                </a:lnTo>
                <a:cubicBezTo>
                  <a:pt x="7351687" y="1124231"/>
                  <a:pt x="8122413" y="2634420"/>
                  <a:pt x="8122413" y="4324623"/>
                </a:cubicBezTo>
                <a:cubicBezTo>
                  <a:pt x="8122413" y="7329428"/>
                  <a:pt x="5686538" y="9765303"/>
                  <a:pt x="2681733" y="9765303"/>
                </a:cubicBezTo>
                <a:cubicBezTo>
                  <a:pt x="1742732" y="9765303"/>
                  <a:pt x="859290" y="9527425"/>
                  <a:pt x="88382" y="9108642"/>
                </a:cubicBezTo>
                <a:lnTo>
                  <a:pt x="0" y="9057824"/>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90478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14" name="Freeform 13"/>
          <p:cNvSpPr>
            <a:spLocks noChangeAspect="1"/>
          </p:cNvSpPr>
          <p:nvPr userDrawn="1"/>
        </p:nvSpPr>
        <p:spPr bwMode="auto">
          <a:xfrm>
            <a:off x="2102978" y="-1"/>
            <a:ext cx="16185023" cy="10287001"/>
          </a:xfrm>
          <a:custGeom>
            <a:avLst/>
            <a:gdLst>
              <a:gd name="connsiteX0" fmla="*/ 15318069 w 16185023"/>
              <a:gd name="connsiteY0" fmla="*/ 0 h 10287001"/>
              <a:gd name="connsiteX1" fmla="*/ 16185023 w 16185023"/>
              <a:gd name="connsiteY1" fmla="*/ 0 h 10287001"/>
              <a:gd name="connsiteX2" fmla="*/ 16185023 w 16185023"/>
              <a:gd name="connsiteY2" fmla="*/ 148028 h 10287001"/>
              <a:gd name="connsiteX3" fmla="*/ 16093131 w 16185023"/>
              <a:gd name="connsiteY3" fmla="*/ 254015 h 10287001"/>
              <a:gd name="connsiteX4" fmla="*/ 15879951 w 16185023"/>
              <a:gd name="connsiteY4" fmla="*/ 501623 h 10287001"/>
              <a:gd name="connsiteX5" fmla="*/ 14754197 w 16185023"/>
              <a:gd name="connsiteY5" fmla="*/ 1821671 h 10287001"/>
              <a:gd name="connsiteX6" fmla="*/ 13406705 w 16185023"/>
              <a:gd name="connsiteY6" fmla="*/ 3380177 h 10287001"/>
              <a:gd name="connsiteX7" fmla="*/ 9935631 w 16185023"/>
              <a:gd name="connsiteY7" fmla="*/ 7425482 h 10287001"/>
              <a:gd name="connsiteX8" fmla="*/ 7487970 w 16185023"/>
              <a:gd name="connsiteY8" fmla="*/ 10287001 h 10287001"/>
              <a:gd name="connsiteX9" fmla="*/ 0 w 16185023"/>
              <a:gd name="connsiteY9" fmla="*/ 10287001 h 10287001"/>
              <a:gd name="connsiteX10" fmla="*/ 6481615 w 16185023"/>
              <a:gd name="connsiteY10" fmla="*/ 5943623 h 10287001"/>
              <a:gd name="connsiteX11" fmla="*/ 11607205 w 16185023"/>
              <a:gd name="connsiteY11" fmla="*/ 2494468 h 10287001"/>
              <a:gd name="connsiteX12" fmla="*/ 13543160 w 16185023"/>
              <a:gd name="connsiteY12" fmla="*/ 1191454 h 10287001"/>
              <a:gd name="connsiteX13" fmla="*/ 15155037 w 16185023"/>
              <a:gd name="connsiteY13" fmla="*/ 109868 h 1028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85023" h="10287001">
                <a:moveTo>
                  <a:pt x="15318069" y="0"/>
                </a:moveTo>
                <a:lnTo>
                  <a:pt x="16185023" y="0"/>
                </a:lnTo>
                <a:lnTo>
                  <a:pt x="16185023" y="148028"/>
                </a:lnTo>
                <a:lnTo>
                  <a:pt x="16093131" y="254015"/>
                </a:lnTo>
                <a:cubicBezTo>
                  <a:pt x="16027469" y="329964"/>
                  <a:pt x="15956709" y="412201"/>
                  <a:pt x="15879951" y="501623"/>
                </a:cubicBezTo>
                <a:cubicBezTo>
                  <a:pt x="15615571" y="808215"/>
                  <a:pt x="15257377" y="1225521"/>
                  <a:pt x="14754197" y="1821671"/>
                </a:cubicBezTo>
                <a:cubicBezTo>
                  <a:pt x="14404533" y="2221944"/>
                  <a:pt x="13969582" y="2724412"/>
                  <a:pt x="13406705" y="3380177"/>
                </a:cubicBezTo>
                <a:cubicBezTo>
                  <a:pt x="12639146" y="4274402"/>
                  <a:pt x="11564563" y="5534834"/>
                  <a:pt x="9935631" y="7425482"/>
                </a:cubicBezTo>
                <a:cubicBezTo>
                  <a:pt x="9253356" y="8226026"/>
                  <a:pt x="8443153" y="9171349"/>
                  <a:pt x="7487970" y="10287001"/>
                </a:cubicBezTo>
                <a:cubicBezTo>
                  <a:pt x="0" y="10287001"/>
                  <a:pt x="0" y="10287001"/>
                  <a:pt x="0" y="10287001"/>
                </a:cubicBezTo>
                <a:cubicBezTo>
                  <a:pt x="2771744" y="8438936"/>
                  <a:pt x="4861211" y="7025209"/>
                  <a:pt x="6481615" y="5943623"/>
                </a:cubicBezTo>
                <a:cubicBezTo>
                  <a:pt x="8903690" y="4316985"/>
                  <a:pt x="10498508" y="3243913"/>
                  <a:pt x="11607205" y="2494468"/>
                </a:cubicBezTo>
                <a:cubicBezTo>
                  <a:pt x="12425934" y="1940900"/>
                  <a:pt x="13048511" y="1523595"/>
                  <a:pt x="13543160" y="1191454"/>
                </a:cubicBezTo>
                <a:cubicBezTo>
                  <a:pt x="14268077" y="697502"/>
                  <a:pt x="14779783" y="356845"/>
                  <a:pt x="15155037" y="109868"/>
                </a:cubicBezTo>
                <a:close/>
              </a:path>
            </a:pathLst>
          </a:custGeom>
          <a:solidFill>
            <a:schemeClr val="bg1">
              <a:lumMod val="85000"/>
              <a:alpha val="6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Picture Placeholder 10"/>
          <p:cNvSpPr>
            <a:spLocks noGrp="1"/>
          </p:cNvSpPr>
          <p:nvPr>
            <p:ph type="pic" sz="quarter" idx="17"/>
          </p:nvPr>
        </p:nvSpPr>
        <p:spPr>
          <a:xfrm>
            <a:off x="1920322" y="3040403"/>
            <a:ext cx="3291840" cy="3291840"/>
          </a:xfrm>
          <a:custGeom>
            <a:avLst/>
            <a:gdLst>
              <a:gd name="connsiteX0" fmla="*/ 1645920 w 3291840"/>
              <a:gd name="connsiteY0" fmla="*/ 0 h 3291840"/>
              <a:gd name="connsiteX1" fmla="*/ 3291840 w 3291840"/>
              <a:gd name="connsiteY1" fmla="*/ 1645920 h 3291840"/>
              <a:gd name="connsiteX2" fmla="*/ 1645920 w 3291840"/>
              <a:gd name="connsiteY2" fmla="*/ 3291840 h 3291840"/>
              <a:gd name="connsiteX3" fmla="*/ 0 w 3291840"/>
              <a:gd name="connsiteY3" fmla="*/ 1645920 h 3291840"/>
              <a:gd name="connsiteX4" fmla="*/ 1645920 w 3291840"/>
              <a:gd name="connsiteY4" fmla="*/ 0 h 3291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840" h="3291840">
                <a:moveTo>
                  <a:pt x="1645920" y="0"/>
                </a:moveTo>
                <a:cubicBezTo>
                  <a:pt x="2554937" y="0"/>
                  <a:pt x="3291840" y="736903"/>
                  <a:pt x="3291840" y="1645920"/>
                </a:cubicBezTo>
                <a:cubicBezTo>
                  <a:pt x="3291840" y="2554937"/>
                  <a:pt x="2554937" y="3291840"/>
                  <a:pt x="1645920" y="3291840"/>
                </a:cubicBezTo>
                <a:cubicBezTo>
                  <a:pt x="736903" y="3291840"/>
                  <a:pt x="0" y="2554937"/>
                  <a:pt x="0" y="1645920"/>
                </a:cubicBezTo>
                <a:cubicBezTo>
                  <a:pt x="0" y="736903"/>
                  <a:pt x="736903" y="0"/>
                  <a:pt x="1645920" y="0"/>
                </a:cubicBezTo>
                <a:close/>
              </a:path>
            </a:pathLst>
          </a:custGeom>
          <a:solidFill>
            <a:schemeClr val="bg1">
              <a:lumMod val="85000"/>
            </a:schemeClr>
          </a:solidFill>
          <a:ln w="76200">
            <a:solidFill>
              <a:schemeClr val="accent1"/>
            </a:solidFill>
          </a:ln>
        </p:spPr>
        <p:txBody>
          <a:bodyPr wrap="square" anchor="ctr" anchorCtr="0">
            <a:noAutofit/>
          </a:bodyPr>
          <a:lstStyle>
            <a:lvl1pPr marL="0" indent="0" algn="ctr">
              <a:buNone/>
              <a:defRPr sz="2000">
                <a:solidFill>
                  <a:schemeClr val="tx1"/>
                </a:solidFill>
              </a:defRPr>
            </a:lvl1pPr>
          </a:lstStyle>
          <a:p>
            <a:endParaRPr lang="en-US"/>
          </a:p>
        </p:txBody>
      </p:sp>
      <p:sp>
        <p:nvSpPr>
          <p:cNvPr id="12" name="Picture Placeholder 11"/>
          <p:cNvSpPr>
            <a:spLocks noGrp="1"/>
          </p:cNvSpPr>
          <p:nvPr>
            <p:ph type="pic" sz="quarter" idx="18"/>
          </p:nvPr>
        </p:nvSpPr>
        <p:spPr>
          <a:xfrm>
            <a:off x="7498028" y="3040403"/>
            <a:ext cx="3291840" cy="3291840"/>
          </a:xfrm>
          <a:custGeom>
            <a:avLst/>
            <a:gdLst>
              <a:gd name="connsiteX0" fmla="*/ 1645920 w 3291840"/>
              <a:gd name="connsiteY0" fmla="*/ 0 h 3291840"/>
              <a:gd name="connsiteX1" fmla="*/ 3291840 w 3291840"/>
              <a:gd name="connsiteY1" fmla="*/ 1645920 h 3291840"/>
              <a:gd name="connsiteX2" fmla="*/ 1645920 w 3291840"/>
              <a:gd name="connsiteY2" fmla="*/ 3291840 h 3291840"/>
              <a:gd name="connsiteX3" fmla="*/ 0 w 3291840"/>
              <a:gd name="connsiteY3" fmla="*/ 1645920 h 3291840"/>
              <a:gd name="connsiteX4" fmla="*/ 1645920 w 3291840"/>
              <a:gd name="connsiteY4" fmla="*/ 0 h 3291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840" h="3291840">
                <a:moveTo>
                  <a:pt x="1645920" y="0"/>
                </a:moveTo>
                <a:cubicBezTo>
                  <a:pt x="2554937" y="0"/>
                  <a:pt x="3291840" y="736903"/>
                  <a:pt x="3291840" y="1645920"/>
                </a:cubicBezTo>
                <a:cubicBezTo>
                  <a:pt x="3291840" y="2554937"/>
                  <a:pt x="2554937" y="3291840"/>
                  <a:pt x="1645920" y="3291840"/>
                </a:cubicBezTo>
                <a:cubicBezTo>
                  <a:pt x="736903" y="3291840"/>
                  <a:pt x="0" y="2554937"/>
                  <a:pt x="0" y="1645920"/>
                </a:cubicBezTo>
                <a:cubicBezTo>
                  <a:pt x="0" y="736903"/>
                  <a:pt x="736903" y="0"/>
                  <a:pt x="1645920" y="0"/>
                </a:cubicBezTo>
                <a:close/>
              </a:path>
            </a:pathLst>
          </a:custGeom>
          <a:solidFill>
            <a:schemeClr val="bg1">
              <a:lumMod val="85000"/>
            </a:schemeClr>
          </a:solidFill>
          <a:ln w="76200">
            <a:solidFill>
              <a:schemeClr val="accent2"/>
            </a:solidFill>
          </a:ln>
        </p:spPr>
        <p:txBody>
          <a:bodyPr wrap="square" anchor="ctr" anchorCtr="0">
            <a:noAutofit/>
          </a:bodyPr>
          <a:lstStyle>
            <a:lvl1pPr marL="0" indent="0" algn="ctr">
              <a:buNone/>
              <a:defRPr sz="2000">
                <a:solidFill>
                  <a:schemeClr val="tx1"/>
                </a:solidFill>
              </a:defRPr>
            </a:lvl1pPr>
          </a:lstStyle>
          <a:p>
            <a:endParaRPr lang="en-US"/>
          </a:p>
        </p:txBody>
      </p:sp>
      <p:sp>
        <p:nvSpPr>
          <p:cNvPr id="13" name="Picture Placeholder 12"/>
          <p:cNvSpPr>
            <a:spLocks noGrp="1"/>
          </p:cNvSpPr>
          <p:nvPr>
            <p:ph type="pic" sz="quarter" idx="19"/>
          </p:nvPr>
        </p:nvSpPr>
        <p:spPr>
          <a:xfrm>
            <a:off x="13075734" y="3040403"/>
            <a:ext cx="3291840" cy="3291840"/>
          </a:xfrm>
          <a:custGeom>
            <a:avLst/>
            <a:gdLst>
              <a:gd name="connsiteX0" fmla="*/ 1645920 w 3291840"/>
              <a:gd name="connsiteY0" fmla="*/ 0 h 3291840"/>
              <a:gd name="connsiteX1" fmla="*/ 3291840 w 3291840"/>
              <a:gd name="connsiteY1" fmla="*/ 1645920 h 3291840"/>
              <a:gd name="connsiteX2" fmla="*/ 1645920 w 3291840"/>
              <a:gd name="connsiteY2" fmla="*/ 3291840 h 3291840"/>
              <a:gd name="connsiteX3" fmla="*/ 0 w 3291840"/>
              <a:gd name="connsiteY3" fmla="*/ 1645920 h 3291840"/>
              <a:gd name="connsiteX4" fmla="*/ 1645920 w 3291840"/>
              <a:gd name="connsiteY4" fmla="*/ 0 h 3291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840" h="3291840">
                <a:moveTo>
                  <a:pt x="1645920" y="0"/>
                </a:moveTo>
                <a:cubicBezTo>
                  <a:pt x="2554937" y="0"/>
                  <a:pt x="3291840" y="736903"/>
                  <a:pt x="3291840" y="1645920"/>
                </a:cubicBezTo>
                <a:cubicBezTo>
                  <a:pt x="3291840" y="2554937"/>
                  <a:pt x="2554937" y="3291840"/>
                  <a:pt x="1645920" y="3291840"/>
                </a:cubicBezTo>
                <a:cubicBezTo>
                  <a:pt x="736903" y="3291840"/>
                  <a:pt x="0" y="2554937"/>
                  <a:pt x="0" y="1645920"/>
                </a:cubicBezTo>
                <a:cubicBezTo>
                  <a:pt x="0" y="736903"/>
                  <a:pt x="736903" y="0"/>
                  <a:pt x="1645920" y="0"/>
                </a:cubicBezTo>
                <a:close/>
              </a:path>
            </a:pathLst>
          </a:custGeom>
          <a:solidFill>
            <a:schemeClr val="bg1">
              <a:lumMod val="85000"/>
            </a:schemeClr>
          </a:solidFill>
          <a:ln w="76200">
            <a:solidFill>
              <a:schemeClr val="accent3"/>
            </a:solidFill>
          </a:ln>
        </p:spPr>
        <p:txBody>
          <a:bodyPr wrap="square" anchor="ctr" anchorCtr="0">
            <a:noAutofit/>
          </a:bodyPr>
          <a:lstStyle>
            <a:lvl1pPr marL="0" indent="0" algn="ctr">
              <a:buNone/>
              <a:defRPr sz="2000">
                <a:solidFill>
                  <a:schemeClr val="tx1"/>
                </a:solidFill>
              </a:defRPr>
            </a:lvl1pPr>
          </a:lstStyle>
          <a:p>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076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wner ">
    <p:bg>
      <p:bgPr>
        <a:solidFill>
          <a:schemeClr val="bg1">
            <a:lumMod val="95000"/>
          </a:schemeClr>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7"/>
          </p:nvPr>
        </p:nvSpPr>
        <p:spPr>
          <a:xfrm>
            <a:off x="7498080" y="1870601"/>
            <a:ext cx="3291840" cy="3291840"/>
          </a:xfrm>
          <a:custGeom>
            <a:avLst/>
            <a:gdLst>
              <a:gd name="connsiteX0" fmla="*/ 1645920 w 3291840"/>
              <a:gd name="connsiteY0" fmla="*/ 0 h 3291840"/>
              <a:gd name="connsiteX1" fmla="*/ 3291840 w 3291840"/>
              <a:gd name="connsiteY1" fmla="*/ 1645920 h 3291840"/>
              <a:gd name="connsiteX2" fmla="*/ 1645920 w 3291840"/>
              <a:gd name="connsiteY2" fmla="*/ 3291840 h 3291840"/>
              <a:gd name="connsiteX3" fmla="*/ 0 w 3291840"/>
              <a:gd name="connsiteY3" fmla="*/ 1645920 h 3291840"/>
              <a:gd name="connsiteX4" fmla="*/ 1645920 w 3291840"/>
              <a:gd name="connsiteY4" fmla="*/ 0 h 3291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840" h="3291840">
                <a:moveTo>
                  <a:pt x="1645920" y="0"/>
                </a:moveTo>
                <a:cubicBezTo>
                  <a:pt x="2554937" y="0"/>
                  <a:pt x="3291840" y="736903"/>
                  <a:pt x="3291840" y="1645920"/>
                </a:cubicBezTo>
                <a:cubicBezTo>
                  <a:pt x="3291840" y="2554937"/>
                  <a:pt x="2554937" y="3291840"/>
                  <a:pt x="1645920" y="3291840"/>
                </a:cubicBezTo>
                <a:cubicBezTo>
                  <a:pt x="736904" y="3291840"/>
                  <a:pt x="0" y="2554937"/>
                  <a:pt x="0" y="1645920"/>
                </a:cubicBezTo>
                <a:cubicBezTo>
                  <a:pt x="0" y="736903"/>
                  <a:pt x="736904" y="0"/>
                  <a:pt x="1645920" y="0"/>
                </a:cubicBezTo>
                <a:close/>
              </a:path>
            </a:pathLst>
          </a:custGeom>
          <a:solidFill>
            <a:schemeClr val="bg1">
              <a:lumMod val="85000"/>
            </a:schemeClr>
          </a:solidFill>
          <a:ln w="76200">
            <a:solidFill>
              <a:schemeClr val="bg1"/>
            </a:solidFill>
          </a:ln>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195601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rget Mark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12"/>
          <p:cNvSpPr>
            <a:spLocks noGrp="1"/>
          </p:cNvSpPr>
          <p:nvPr>
            <p:ph type="pic" sz="quarter" idx="17"/>
          </p:nvPr>
        </p:nvSpPr>
        <p:spPr>
          <a:xfrm>
            <a:off x="11612801" y="3314682"/>
            <a:ext cx="4754880" cy="3474720"/>
          </a:xfrm>
          <a:custGeom>
            <a:avLst/>
            <a:gdLst>
              <a:gd name="connsiteX0" fmla="*/ 0 w 4754880"/>
              <a:gd name="connsiteY0" fmla="*/ 0 h 3474720"/>
              <a:gd name="connsiteX1" fmla="*/ 4754880 w 4754880"/>
              <a:gd name="connsiteY1" fmla="*/ 0 h 3474720"/>
              <a:gd name="connsiteX2" fmla="*/ 4754880 w 4754880"/>
              <a:gd name="connsiteY2" fmla="*/ 3474720 h 3474720"/>
              <a:gd name="connsiteX3" fmla="*/ 0 w 4754880"/>
              <a:gd name="connsiteY3" fmla="*/ 3474720 h 3474720"/>
            </a:gdLst>
            <a:ahLst/>
            <a:cxnLst>
              <a:cxn ang="0">
                <a:pos x="connsiteX0" y="connsiteY0"/>
              </a:cxn>
              <a:cxn ang="0">
                <a:pos x="connsiteX1" y="connsiteY1"/>
              </a:cxn>
              <a:cxn ang="0">
                <a:pos x="connsiteX2" y="connsiteY2"/>
              </a:cxn>
              <a:cxn ang="0">
                <a:pos x="connsiteX3" y="connsiteY3"/>
              </a:cxn>
            </a:cxnLst>
            <a:rect l="l" t="t" r="r" b="b"/>
            <a:pathLst>
              <a:path w="4754880" h="3474720">
                <a:moveTo>
                  <a:pt x="0" y="0"/>
                </a:moveTo>
                <a:lnTo>
                  <a:pt x="4754880" y="0"/>
                </a:lnTo>
                <a:lnTo>
                  <a:pt x="4754880" y="3474720"/>
                </a:lnTo>
                <a:lnTo>
                  <a:pt x="0" y="3474720"/>
                </a:lnTo>
                <a:close/>
              </a:path>
            </a:pathLst>
          </a:custGeom>
          <a:solidFill>
            <a:schemeClr val="bg1">
              <a:lumMod val="95000"/>
            </a:schemeClr>
          </a:solidFill>
          <a:ln w="38100">
            <a:solidFill>
              <a:schemeClr val="accent4"/>
            </a:solidFill>
          </a:ln>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402537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case 1">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9" name="Picture Placeholder 8"/>
          <p:cNvSpPr>
            <a:spLocks noGrp="1"/>
          </p:cNvSpPr>
          <p:nvPr>
            <p:ph type="pic" sz="quarter" idx="17"/>
          </p:nvPr>
        </p:nvSpPr>
        <p:spPr>
          <a:xfrm>
            <a:off x="4569682" y="3040403"/>
            <a:ext cx="4575864" cy="4073232"/>
          </a:xfrm>
          <a:custGeom>
            <a:avLst/>
            <a:gdLst>
              <a:gd name="connsiteX0" fmla="*/ 0 w 4575864"/>
              <a:gd name="connsiteY0" fmla="*/ 0 h 4073232"/>
              <a:gd name="connsiteX1" fmla="*/ 4575864 w 4575864"/>
              <a:gd name="connsiteY1" fmla="*/ 0 h 4073232"/>
              <a:gd name="connsiteX2" fmla="*/ 4575864 w 4575864"/>
              <a:gd name="connsiteY2" fmla="*/ 4073232 h 4073232"/>
              <a:gd name="connsiteX3" fmla="*/ 0 w 4575864"/>
              <a:gd name="connsiteY3" fmla="*/ 4073232 h 4073232"/>
            </a:gdLst>
            <a:ahLst/>
            <a:cxnLst>
              <a:cxn ang="0">
                <a:pos x="connsiteX0" y="connsiteY0"/>
              </a:cxn>
              <a:cxn ang="0">
                <a:pos x="connsiteX1" y="connsiteY1"/>
              </a:cxn>
              <a:cxn ang="0">
                <a:pos x="connsiteX2" y="connsiteY2"/>
              </a:cxn>
              <a:cxn ang="0">
                <a:pos x="connsiteX3" y="connsiteY3"/>
              </a:cxn>
            </a:cxnLst>
            <a:rect l="l" t="t" r="r" b="b"/>
            <a:pathLst>
              <a:path w="4575864" h="4073232">
                <a:moveTo>
                  <a:pt x="0" y="0"/>
                </a:moveTo>
                <a:lnTo>
                  <a:pt x="4575864" y="0"/>
                </a:lnTo>
                <a:lnTo>
                  <a:pt x="4575864" y="4073232"/>
                </a:lnTo>
                <a:lnTo>
                  <a:pt x="0" y="4073232"/>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
        <p:nvSpPr>
          <p:cNvPr id="10" name="Picture Placeholder 9"/>
          <p:cNvSpPr>
            <a:spLocks noGrp="1"/>
          </p:cNvSpPr>
          <p:nvPr>
            <p:ph type="pic" sz="quarter" idx="18"/>
          </p:nvPr>
        </p:nvSpPr>
        <p:spPr>
          <a:xfrm>
            <a:off x="13712136" y="3040403"/>
            <a:ext cx="4575864" cy="4073232"/>
          </a:xfrm>
          <a:custGeom>
            <a:avLst/>
            <a:gdLst>
              <a:gd name="connsiteX0" fmla="*/ 0 w 4575864"/>
              <a:gd name="connsiteY0" fmla="*/ 0 h 4073232"/>
              <a:gd name="connsiteX1" fmla="*/ 4575864 w 4575864"/>
              <a:gd name="connsiteY1" fmla="*/ 0 h 4073232"/>
              <a:gd name="connsiteX2" fmla="*/ 4575864 w 4575864"/>
              <a:gd name="connsiteY2" fmla="*/ 4073232 h 4073232"/>
              <a:gd name="connsiteX3" fmla="*/ 0 w 4575864"/>
              <a:gd name="connsiteY3" fmla="*/ 4073232 h 4073232"/>
            </a:gdLst>
            <a:ahLst/>
            <a:cxnLst>
              <a:cxn ang="0">
                <a:pos x="connsiteX0" y="connsiteY0"/>
              </a:cxn>
              <a:cxn ang="0">
                <a:pos x="connsiteX1" y="connsiteY1"/>
              </a:cxn>
              <a:cxn ang="0">
                <a:pos x="connsiteX2" y="connsiteY2"/>
              </a:cxn>
              <a:cxn ang="0">
                <a:pos x="connsiteX3" y="connsiteY3"/>
              </a:cxn>
            </a:cxnLst>
            <a:rect l="l" t="t" r="r" b="b"/>
            <a:pathLst>
              <a:path w="4575864" h="4073232">
                <a:moveTo>
                  <a:pt x="0" y="0"/>
                </a:moveTo>
                <a:lnTo>
                  <a:pt x="4575864" y="0"/>
                </a:lnTo>
                <a:lnTo>
                  <a:pt x="4575864" y="4073232"/>
                </a:lnTo>
                <a:lnTo>
                  <a:pt x="0" y="4073232"/>
                </a:lnTo>
                <a:close/>
              </a:path>
            </a:pathLst>
          </a:custGeom>
          <a:solidFill>
            <a:schemeClr val="bg1">
              <a:lumMod val="95000"/>
            </a:schemeClr>
          </a:solidFill>
        </p:spPr>
        <p:txBody>
          <a:bodyPr wrap="square" anchor="ctr" anchorCtr="0">
            <a:noAutofit/>
          </a:bodyPr>
          <a:lstStyle>
            <a:lvl1pPr marL="0" indent="0" algn="ctr">
              <a:buNone/>
              <a:defRPr sz="2000">
                <a:solidFill>
                  <a:schemeClr val="tx1"/>
                </a:solidFill>
              </a:defRPr>
            </a:lvl1pPr>
          </a:lstStyle>
          <a:p>
            <a:endParaRPr lang="en-US"/>
          </a:p>
        </p:txBody>
      </p:sp>
    </p:spTree>
    <p:extLst>
      <p:ext uri="{BB962C8B-B14F-4D97-AF65-F5344CB8AC3E}">
        <p14:creationId xmlns:p14="http://schemas.microsoft.com/office/powerpoint/2010/main" val="388276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28" y="754417"/>
            <a:ext cx="12801600" cy="1005840"/>
          </a:xfrm>
          <a:prstGeom prst="rect">
            <a:avLst/>
          </a:prstGeom>
        </p:spPr>
        <p:txBody>
          <a:bodyPr vert="horz" lIns="91440" tIns="45720" rIns="9144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1097228" y="2217453"/>
            <a:ext cx="16276372" cy="7132320"/>
          </a:xfrm>
          <a:prstGeom prst="rect">
            <a:avLst/>
          </a:prstGeom>
        </p:spPr>
        <p:txBody>
          <a:bodyPr vert="horz" lIns="91440" tIns="45720" rIns="91440" bIns="45720" rtlCol="0">
            <a:noAutofit/>
          </a:bodyPr>
          <a:lstStyle/>
          <a:p>
            <a:pPr lvl="0"/>
            <a:endParaRPr lang="en-US" dirty="0"/>
          </a:p>
        </p:txBody>
      </p:sp>
      <p:sp>
        <p:nvSpPr>
          <p:cNvPr id="8" name="Footer Placeholder 4"/>
          <p:cNvSpPr>
            <a:spLocks noGrp="1"/>
          </p:cNvSpPr>
          <p:nvPr>
            <p:ph type="ftr" sz="quarter" idx="3"/>
          </p:nvPr>
        </p:nvSpPr>
        <p:spPr>
          <a:xfrm>
            <a:off x="1097228" y="9667940"/>
            <a:ext cx="3657600" cy="369332"/>
          </a:xfrm>
          <a:prstGeom prst="rect">
            <a:avLst/>
          </a:prstGeom>
        </p:spPr>
        <p:txBody>
          <a:bodyPr vert="horz" lIns="91440" tIns="45720" rIns="91440" bIns="45720" rtlCol="0" anchor="ctr">
            <a:spAutoFit/>
          </a:bodyPr>
          <a:lstStyle>
            <a:lvl1pPr algn="l">
              <a:defRPr sz="1800">
                <a:solidFill>
                  <a:schemeClr val="bg1">
                    <a:lumMod val="50000"/>
                  </a:schemeClr>
                </a:solidFill>
              </a:defRPr>
            </a:lvl1pPr>
          </a:lstStyle>
          <a:p>
            <a:endParaRPr lang="en-US" dirty="0"/>
          </a:p>
        </p:txBody>
      </p:sp>
      <p:sp>
        <p:nvSpPr>
          <p:cNvPr id="9" name="Slide Number Placeholder 5"/>
          <p:cNvSpPr>
            <a:spLocks noGrp="1"/>
          </p:cNvSpPr>
          <p:nvPr>
            <p:ph type="sldNum" sz="quarter" idx="4"/>
          </p:nvPr>
        </p:nvSpPr>
        <p:spPr>
          <a:xfrm>
            <a:off x="16916400" y="9669726"/>
            <a:ext cx="457200" cy="365760"/>
          </a:xfrm>
          <a:prstGeom prst="rect">
            <a:avLst/>
          </a:prstGeom>
        </p:spPr>
        <p:txBody>
          <a:bodyPr vert="horz" lIns="0" tIns="0" rIns="0" bIns="0" rtlCol="0" anchor="ctr">
            <a:noAutofit/>
          </a:bodyPr>
          <a:lstStyle>
            <a:lvl1pPr algn="ctr">
              <a:defRPr sz="1200">
                <a:solidFill>
                  <a:schemeClr val="bg1">
                    <a:lumMod val="50000"/>
                  </a:schemeClr>
                </a:solidFill>
                <a:latin typeface="+mn-lt"/>
              </a:defRPr>
            </a:lvl1pPr>
          </a:lstStyle>
          <a:p>
            <a:fld id="{16399E18-6253-43FE-B52C-251CEB3AE2C1}" type="slidenum">
              <a:rPr lang="en-US" smtClean="0"/>
              <a:pPr/>
              <a:t>‹#›</a:t>
            </a:fld>
            <a:endParaRPr lang="en-US" dirty="0"/>
          </a:p>
        </p:txBody>
      </p:sp>
    </p:spTree>
    <p:extLst>
      <p:ext uri="{BB962C8B-B14F-4D97-AF65-F5344CB8AC3E}">
        <p14:creationId xmlns:p14="http://schemas.microsoft.com/office/powerpoint/2010/main" val="32549265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 id="2147483680" r:id="rId7"/>
    <p:sldLayoutId id="2147483681" r:id="rId8"/>
    <p:sldLayoutId id="2147483682" r:id="rId9"/>
    <p:sldLayoutId id="2147483683" r:id="rId10"/>
    <p:sldLayoutId id="2147483687" r:id="rId11"/>
    <p:sldLayoutId id="2147483688" r:id="rId12"/>
    <p:sldLayoutId id="2147483689" r:id="rId13"/>
    <p:sldLayoutId id="2147483690" r:id="rId14"/>
    <p:sldLayoutId id="2147483691" r:id="rId15"/>
    <p:sldLayoutId id="2147483692" r:id="rId16"/>
    <p:sldLayoutId id="2147483693" r:id="rId17"/>
    <p:sldLayoutId id="2147483684" r:id="rId18"/>
    <p:sldLayoutId id="2147483685" r:id="rId19"/>
    <p:sldLayoutId id="2147483686" r:id="rId20"/>
    <p:sldLayoutId id="2147483701" r:id="rId21"/>
    <p:sldLayoutId id="2147483704" r:id="rId22"/>
  </p:sldLayoutIdLst>
  <p:hf sldNum="0" hdr="0" ftr="0" dt="0"/>
  <p:txStyles>
    <p:titleStyle>
      <a:lvl1pPr algn="l" defTabSz="1371566" rtl="0" eaLnBrk="1" latinLnBrk="0" hangingPunct="1">
        <a:lnSpc>
          <a:spcPct val="90000"/>
        </a:lnSpc>
        <a:spcBef>
          <a:spcPct val="0"/>
        </a:spcBef>
        <a:buNone/>
        <a:defRPr sz="5400" b="0" kern="1200" cap="none" spc="-100" baseline="0">
          <a:solidFill>
            <a:schemeClr val="tx1"/>
          </a:solidFill>
          <a:latin typeface="+mj-lt"/>
          <a:ea typeface="+mj-ea"/>
          <a:cs typeface="+mj-cs"/>
        </a:defRPr>
      </a:lvl1pPr>
    </p:titleStyle>
    <p:bodyStyle>
      <a:lvl1pPr marL="0" indent="0" algn="l" defTabSz="1371566"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783" indent="0" algn="l" defTabSz="1371566" rtl="0" eaLnBrk="1" latinLnBrk="0" hangingPunct="1">
        <a:lnSpc>
          <a:spcPct val="90000"/>
        </a:lnSpc>
        <a:spcBef>
          <a:spcPts val="751"/>
        </a:spcBef>
        <a:buFont typeface="Arial" panose="020B0604020202020204" pitchFamily="34" charset="0"/>
        <a:buNone/>
        <a:defRPr sz="3600" kern="1200">
          <a:solidFill>
            <a:schemeClr val="tx1"/>
          </a:solidFill>
          <a:latin typeface="+mn-lt"/>
          <a:ea typeface="+mn-ea"/>
          <a:cs typeface="+mn-cs"/>
        </a:defRPr>
      </a:lvl2pPr>
      <a:lvl3pPr marL="1371566" indent="0" algn="l" defTabSz="1371566" rtl="0" eaLnBrk="1" latinLnBrk="0" hangingPunct="1">
        <a:lnSpc>
          <a:spcPct val="90000"/>
        </a:lnSpc>
        <a:spcBef>
          <a:spcPts val="751"/>
        </a:spcBef>
        <a:buFont typeface="Arial" panose="020B0604020202020204" pitchFamily="34" charset="0"/>
        <a:buNone/>
        <a:defRPr sz="3000" kern="1200">
          <a:solidFill>
            <a:schemeClr val="tx1"/>
          </a:solidFill>
          <a:latin typeface="+mn-lt"/>
          <a:ea typeface="+mn-ea"/>
          <a:cs typeface="+mn-cs"/>
        </a:defRPr>
      </a:lvl3pPr>
      <a:lvl4pPr marL="2057349"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4pPr>
      <a:lvl5pPr marL="2743131"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566" rtl="0" eaLnBrk="1" latinLnBrk="0" hangingPunct="1">
        <a:defRPr sz="2700" kern="1200">
          <a:solidFill>
            <a:schemeClr val="tx1"/>
          </a:solidFill>
          <a:latin typeface="+mn-lt"/>
          <a:ea typeface="+mn-ea"/>
          <a:cs typeface="+mn-cs"/>
        </a:defRPr>
      </a:lvl1pPr>
      <a:lvl2pPr marL="685783" algn="l" defTabSz="1371566" rtl="0" eaLnBrk="1" latinLnBrk="0" hangingPunct="1">
        <a:defRPr sz="2700" kern="1200">
          <a:solidFill>
            <a:schemeClr val="tx1"/>
          </a:solidFill>
          <a:latin typeface="+mn-lt"/>
          <a:ea typeface="+mn-ea"/>
          <a:cs typeface="+mn-cs"/>
        </a:defRPr>
      </a:lvl2pPr>
      <a:lvl3pPr marL="1371566" algn="l" defTabSz="1371566" rtl="0" eaLnBrk="1" latinLnBrk="0" hangingPunct="1">
        <a:defRPr sz="2700" kern="1200">
          <a:solidFill>
            <a:schemeClr val="tx1"/>
          </a:solidFill>
          <a:latin typeface="+mn-lt"/>
          <a:ea typeface="+mn-ea"/>
          <a:cs typeface="+mn-cs"/>
        </a:defRPr>
      </a:lvl3pPr>
      <a:lvl4pPr marL="2057349" algn="l" defTabSz="1371566" rtl="0" eaLnBrk="1" latinLnBrk="0" hangingPunct="1">
        <a:defRPr sz="2700" kern="1200">
          <a:solidFill>
            <a:schemeClr val="tx1"/>
          </a:solidFill>
          <a:latin typeface="+mn-lt"/>
          <a:ea typeface="+mn-ea"/>
          <a:cs typeface="+mn-cs"/>
        </a:defRPr>
      </a:lvl4pPr>
      <a:lvl5pPr marL="2743131" algn="l" defTabSz="1371566" rtl="0" eaLnBrk="1" latinLnBrk="0" hangingPunct="1">
        <a:defRPr sz="2700" kern="1200">
          <a:solidFill>
            <a:schemeClr val="tx1"/>
          </a:solidFill>
          <a:latin typeface="+mn-lt"/>
          <a:ea typeface="+mn-ea"/>
          <a:cs typeface="+mn-cs"/>
        </a:defRPr>
      </a:lvl5pPr>
      <a:lvl6pPr marL="3428914" algn="l" defTabSz="1371566" rtl="0" eaLnBrk="1" latinLnBrk="0" hangingPunct="1">
        <a:defRPr sz="2700" kern="1200">
          <a:solidFill>
            <a:schemeClr val="tx1"/>
          </a:solidFill>
          <a:latin typeface="+mn-lt"/>
          <a:ea typeface="+mn-ea"/>
          <a:cs typeface="+mn-cs"/>
        </a:defRPr>
      </a:lvl6pPr>
      <a:lvl7pPr marL="4114697" algn="l" defTabSz="1371566" rtl="0" eaLnBrk="1" latinLnBrk="0" hangingPunct="1">
        <a:defRPr sz="2700" kern="1200">
          <a:solidFill>
            <a:schemeClr val="tx1"/>
          </a:solidFill>
          <a:latin typeface="+mn-lt"/>
          <a:ea typeface="+mn-ea"/>
          <a:cs typeface="+mn-cs"/>
        </a:defRPr>
      </a:lvl7pPr>
      <a:lvl8pPr marL="4800480" algn="l" defTabSz="1371566" rtl="0" eaLnBrk="1" latinLnBrk="0" hangingPunct="1">
        <a:defRPr sz="2700" kern="1200">
          <a:solidFill>
            <a:schemeClr val="tx1"/>
          </a:solidFill>
          <a:latin typeface="+mn-lt"/>
          <a:ea typeface="+mn-ea"/>
          <a:cs typeface="+mn-cs"/>
        </a:defRPr>
      </a:lvl8pPr>
      <a:lvl9pPr marL="5486263" algn="l" defTabSz="1371566"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3" pos="10944">
          <p15:clr>
            <a:srgbClr val="F26B43"/>
          </p15:clr>
        </p15:guide>
        <p15:guide id="4" pos="576">
          <p15:clr>
            <a:srgbClr val="F26B43"/>
          </p15:clr>
        </p15:guide>
        <p15:guide id="5" orient="horz" pos="1397">
          <p15:clr>
            <a:srgbClr val="F26B43"/>
          </p15:clr>
        </p15:guide>
        <p15:guide id="6" orient="horz" pos="5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s://www.softwaretestinghelp.com/er-diagram-tutorial/" TargetMode="External"/><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www.softwaretestinghelp.com/bvt-build-verification-testing-process/"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www.softwaretestinghelp.com/software-test-estimation-how-to-estimate-testing-time-accurately/"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C47DC7-A6E4-48FE-9E88-162F93C382A9}"/>
              </a:ext>
            </a:extLst>
          </p:cNvPr>
          <p:cNvSpPr txBox="1"/>
          <p:nvPr/>
        </p:nvSpPr>
        <p:spPr>
          <a:xfrm>
            <a:off x="9317085" y="4437069"/>
            <a:ext cx="8446608" cy="1754326"/>
          </a:xfrm>
          <a:prstGeom prst="rect">
            <a:avLst/>
          </a:prstGeom>
          <a:noFill/>
        </p:spPr>
        <p:txBody>
          <a:bodyPr wrap="none" rtlCol="0">
            <a:spAutoFit/>
          </a:bodyPr>
          <a:lstStyle/>
          <a:p>
            <a:pPr algn="r"/>
            <a:r>
              <a:rPr lang="en-US" sz="5400" b="1" dirty="0">
                <a:latin typeface="Roboto" panose="02000000000000000000" pitchFamily="2" charset="0"/>
                <a:ea typeface="Roboto" panose="02000000000000000000" pitchFamily="2" charset="0"/>
              </a:rPr>
              <a:t>Test Design and Execution</a:t>
            </a:r>
          </a:p>
          <a:p>
            <a:pPr algn="r"/>
            <a:endParaRPr lang="en-IN" sz="5400" b="1" dirty="0">
              <a:solidFill>
                <a:schemeClr val="bg1"/>
              </a:solidFill>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E8328961-3264-4FF9-9F86-134C611D719B}"/>
              </a:ext>
            </a:extLst>
          </p:cNvPr>
          <p:cNvSpPr txBox="1"/>
          <p:nvPr/>
        </p:nvSpPr>
        <p:spPr>
          <a:xfrm>
            <a:off x="14239971" y="5353691"/>
            <a:ext cx="3523722" cy="584775"/>
          </a:xfrm>
          <a:prstGeom prst="rect">
            <a:avLst/>
          </a:prstGeom>
          <a:noFill/>
        </p:spPr>
        <p:txBody>
          <a:bodyPr wrap="none" rtlCol="0">
            <a:spAutoFit/>
          </a:bodyPr>
          <a:lstStyle/>
          <a:p>
            <a:pPr algn="r"/>
            <a:r>
              <a:rPr lang="en-US" sz="3200" dirty="0">
                <a:solidFill>
                  <a:schemeClr val="bg1"/>
                </a:solidFill>
                <a:latin typeface="Roboto" panose="02000000000000000000" pitchFamily="2" charset="0"/>
                <a:ea typeface="Roboto" panose="02000000000000000000" pitchFamily="2" charset="0"/>
              </a:rPr>
              <a:t>Sub Heading Here</a:t>
            </a:r>
            <a:endParaRPr lang="en-IN" sz="3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9529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8A05C24-27B3-4EDC-ACB8-20E233C5929F}"/>
              </a:ext>
            </a:extLst>
          </p:cNvPr>
          <p:cNvSpPr/>
          <p:nvPr/>
        </p:nvSpPr>
        <p:spPr>
          <a:xfrm rot="5400000">
            <a:off x="8298112" y="-8316068"/>
            <a:ext cx="1691771" cy="18287999"/>
          </a:xfrm>
          <a:prstGeom prst="rect">
            <a:avLst/>
          </a:prstGeom>
          <a:solidFill>
            <a:srgbClr val="06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TextBox 103">
            <a:extLst>
              <a:ext uri="{FF2B5EF4-FFF2-40B4-BE49-F238E27FC236}">
                <a16:creationId xmlns:a16="http://schemas.microsoft.com/office/drawing/2014/main" id="{55F5C359-0A6E-4C05-BED9-6BEE7E8460FA}"/>
              </a:ext>
            </a:extLst>
          </p:cNvPr>
          <p:cNvSpPr txBox="1"/>
          <p:nvPr/>
        </p:nvSpPr>
        <p:spPr>
          <a:xfrm>
            <a:off x="15731615" y="359890"/>
            <a:ext cx="2164375" cy="584775"/>
          </a:xfrm>
          <a:prstGeom prst="rect">
            <a:avLst/>
          </a:prstGeom>
          <a:noFill/>
        </p:spPr>
        <p:txBody>
          <a:bodyPr wrap="none" rtlCol="0">
            <a:spAutoFit/>
          </a:bodyPr>
          <a:lstStyle/>
          <a:p>
            <a:pPr algn="r" defTabSz="1828755">
              <a:spcBef>
                <a:spcPct val="0"/>
              </a:spcBef>
              <a:defRPr/>
            </a:pPr>
            <a:r>
              <a:rPr lang="en-IN" sz="3200" b="1" dirty="0">
                <a:solidFill>
                  <a:schemeClr val="bg1"/>
                </a:solidFill>
                <a:latin typeface="Roboto" panose="02000000000000000000" pitchFamily="2" charset="0"/>
                <a:ea typeface="Roboto" panose="02000000000000000000" pitchFamily="2" charset="0"/>
                <a:cs typeface="Segoe UI" panose="020B0502040204020203" pitchFamily="34" charset="0"/>
              </a:rPr>
              <a:t>Flow Chart</a:t>
            </a:r>
            <a:endParaRPr lang="en-IN" sz="3200" dirty="0">
              <a:solidFill>
                <a:schemeClr val="bg1"/>
              </a:solidFill>
              <a:latin typeface="Roboto" panose="02000000000000000000" pitchFamily="2" charset="0"/>
              <a:ea typeface="Roboto" panose="02000000000000000000" pitchFamily="2" charset="0"/>
              <a:cs typeface="Segoe UI" panose="020B0502040204020203" pitchFamily="34" charset="0"/>
            </a:endParaRPr>
          </a:p>
        </p:txBody>
      </p:sp>
      <p:cxnSp>
        <p:nvCxnSpPr>
          <p:cNvPr id="199" name="Straight Connector 198">
            <a:extLst>
              <a:ext uri="{FF2B5EF4-FFF2-40B4-BE49-F238E27FC236}">
                <a16:creationId xmlns:a16="http://schemas.microsoft.com/office/drawing/2014/main" id="{B712DBA3-5498-456F-982B-9C0E62239D8F}"/>
              </a:ext>
            </a:extLst>
          </p:cNvPr>
          <p:cNvCxnSpPr>
            <a:cxnSpLocks/>
          </p:cNvCxnSpPr>
          <p:nvPr/>
        </p:nvCxnSpPr>
        <p:spPr>
          <a:xfrm>
            <a:off x="3837286" y="1249936"/>
            <a:ext cx="1445071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FD54236A-31C9-4426-8676-A866C41D3F50}"/>
              </a:ext>
            </a:extLst>
          </p:cNvPr>
          <p:cNvGrpSpPr/>
          <p:nvPr/>
        </p:nvGrpSpPr>
        <p:grpSpPr>
          <a:xfrm>
            <a:off x="436931" y="0"/>
            <a:ext cx="514276" cy="1435693"/>
            <a:chOff x="15000616" y="-43809"/>
            <a:chExt cx="514276" cy="1435693"/>
          </a:xfrm>
        </p:grpSpPr>
        <p:sp>
          <p:nvSpPr>
            <p:cNvPr id="207" name="Rectangle 206">
              <a:extLst>
                <a:ext uri="{FF2B5EF4-FFF2-40B4-BE49-F238E27FC236}">
                  <a16:creationId xmlns:a16="http://schemas.microsoft.com/office/drawing/2014/main" id="{D3D4FF43-36F0-4849-A988-32DAD6E43A50}"/>
                </a:ext>
              </a:extLst>
            </p:cNvPr>
            <p:cNvSpPr/>
            <p:nvPr/>
          </p:nvSpPr>
          <p:spPr>
            <a:xfrm>
              <a:off x="15000616" y="-43809"/>
              <a:ext cx="514276" cy="1435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ectangle 207">
              <a:extLst>
                <a:ext uri="{FF2B5EF4-FFF2-40B4-BE49-F238E27FC236}">
                  <a16:creationId xmlns:a16="http://schemas.microsoft.com/office/drawing/2014/main" id="{74A0961B-7A20-41FB-9540-208A3CCAC6FA}"/>
                </a:ext>
              </a:extLst>
            </p:cNvPr>
            <p:cNvSpPr/>
            <p:nvPr/>
          </p:nvSpPr>
          <p:spPr>
            <a:xfrm>
              <a:off x="15000616" y="1279334"/>
              <a:ext cx="514276" cy="1125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EE5E62E5-7548-94BE-D69A-2C6DA76D0D82}"/>
              </a:ext>
            </a:extLst>
          </p:cNvPr>
          <p:cNvSpPr txBox="1"/>
          <p:nvPr/>
        </p:nvSpPr>
        <p:spPr>
          <a:xfrm>
            <a:off x="951207" y="9768114"/>
            <a:ext cx="12329364" cy="377372"/>
          </a:xfrm>
          <a:prstGeom prst="rect">
            <a:avLst/>
          </a:prstGeom>
          <a:noFill/>
        </p:spPr>
        <p:txBody>
          <a:bodyPr wrap="square" rtlCol="0">
            <a:spAutoFit/>
          </a:bodyPr>
          <a:lstStyle/>
          <a:p>
            <a:r>
              <a:rPr lang="en-IN" b="1" dirty="0"/>
              <a:t>Source</a:t>
            </a:r>
            <a:r>
              <a:rPr lang="en-IN" dirty="0"/>
              <a:t>: https://www.teacherspayteachers.com/Sellers-Im-Following/Add/Fun-In-My-Fab-Lab</a:t>
            </a:r>
          </a:p>
        </p:txBody>
      </p:sp>
      <p:sp>
        <p:nvSpPr>
          <p:cNvPr id="11" name="Rectangle 3">
            <a:extLst>
              <a:ext uri="{FF2B5EF4-FFF2-40B4-BE49-F238E27FC236}">
                <a16:creationId xmlns:a16="http://schemas.microsoft.com/office/drawing/2014/main" id="{D2E12F99-6C43-6EDF-C2EA-5DDB176283EE}"/>
              </a:ext>
            </a:extLst>
          </p:cNvPr>
          <p:cNvSpPr txBox="1">
            <a:spLocks noChangeArrowheads="1"/>
          </p:cNvSpPr>
          <p:nvPr/>
        </p:nvSpPr>
        <p:spPr>
          <a:xfrm>
            <a:off x="637514" y="2051662"/>
            <a:ext cx="10175629" cy="7438174"/>
          </a:xfrm>
          <a:prstGeom prst="rect">
            <a:avLst/>
          </a:prstGeom>
        </p:spPr>
        <p:txBody>
          <a:bodyPr/>
          <a:lstStyle>
            <a:lvl1pPr marL="0" indent="0" algn="l" defTabSz="1371566"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783" indent="0" algn="l" defTabSz="1371566" rtl="0" eaLnBrk="1" latinLnBrk="0" hangingPunct="1">
              <a:lnSpc>
                <a:spcPct val="90000"/>
              </a:lnSpc>
              <a:spcBef>
                <a:spcPts val="751"/>
              </a:spcBef>
              <a:buFont typeface="Arial" panose="020B0604020202020204" pitchFamily="34" charset="0"/>
              <a:buNone/>
              <a:defRPr sz="3600" kern="1200">
                <a:solidFill>
                  <a:schemeClr val="tx1"/>
                </a:solidFill>
                <a:latin typeface="+mn-lt"/>
                <a:ea typeface="+mn-ea"/>
                <a:cs typeface="+mn-cs"/>
              </a:defRPr>
            </a:lvl2pPr>
            <a:lvl3pPr marL="1371566" indent="0" algn="l" defTabSz="1371566" rtl="0" eaLnBrk="1" latinLnBrk="0" hangingPunct="1">
              <a:lnSpc>
                <a:spcPct val="90000"/>
              </a:lnSpc>
              <a:spcBef>
                <a:spcPts val="751"/>
              </a:spcBef>
              <a:buFont typeface="Arial" panose="020B0604020202020204" pitchFamily="34" charset="0"/>
              <a:buNone/>
              <a:defRPr sz="3000" kern="1200">
                <a:solidFill>
                  <a:schemeClr val="tx1"/>
                </a:solidFill>
                <a:latin typeface="+mn-lt"/>
                <a:ea typeface="+mn-ea"/>
                <a:cs typeface="+mn-cs"/>
              </a:defRPr>
            </a:lvl3pPr>
            <a:lvl4pPr marL="2057349"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4pPr>
            <a:lvl5pPr marL="2743131"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a:lstStyle>
          <a:p>
            <a:r>
              <a:rPr lang="en-US" b="1" dirty="0"/>
              <a:t>Flow Charts:</a:t>
            </a:r>
          </a:p>
          <a:p>
            <a:r>
              <a:rPr lang="en-US" dirty="0"/>
              <a:t>Flow charts are best for process illustrations. They use specific symbols for each task/type of action that is carried out within the process. It allows for decisions, branches, loops etc., making it a perfect tool for documentation and understanding.</a:t>
            </a:r>
          </a:p>
          <a:p>
            <a:r>
              <a:rPr lang="en-US" dirty="0"/>
              <a:t>The testers will usually find the flow charts in the test plan, test strategy, requirements artifacts (BRD, FRD, etc.) or other process documents.</a:t>
            </a:r>
          </a:p>
          <a:p>
            <a:r>
              <a:rPr lang="en-US" b="1" dirty="0"/>
              <a:t>The most commonly used symbols and their meanings in a flow chart are:</a:t>
            </a:r>
            <a:endParaRPr lang="en-US" dirty="0"/>
          </a:p>
          <a:p>
            <a:r>
              <a:rPr lang="en-US" b="1" dirty="0"/>
              <a:t>Ovals-</a:t>
            </a:r>
            <a:r>
              <a:rPr lang="en-US" dirty="0"/>
              <a:t> For start and stop</a:t>
            </a:r>
          </a:p>
          <a:p>
            <a:r>
              <a:rPr lang="en-US" b="1" dirty="0"/>
              <a:t>Rectangles-</a:t>
            </a:r>
            <a:r>
              <a:rPr lang="en-US" dirty="0"/>
              <a:t> For processing/or a task</a:t>
            </a:r>
          </a:p>
          <a:p>
            <a:r>
              <a:rPr lang="en-US" b="1" dirty="0"/>
              <a:t>Diamond-</a:t>
            </a:r>
            <a:r>
              <a:rPr lang="en-US" dirty="0"/>
              <a:t> For decisions</a:t>
            </a:r>
          </a:p>
          <a:p>
            <a:r>
              <a:rPr lang="en-US" b="1" dirty="0"/>
              <a:t>Here are two ways we testers use flow charts:</a:t>
            </a:r>
            <a:endParaRPr lang="en-US" dirty="0"/>
          </a:p>
          <a:p>
            <a:pPr marL="342900" indent="-342900">
              <a:buAutoNum type="alphaLcParenR"/>
            </a:pPr>
            <a:r>
              <a:rPr lang="en-US" b="1" dirty="0"/>
              <a:t>Flow charts for control flow and statistical analysis: (</a:t>
            </a:r>
            <a:r>
              <a:rPr lang="en-US" b="1" i="1" dirty="0"/>
              <a:t>Cyclomatic Complexity:</a:t>
            </a:r>
            <a:r>
              <a:rPr lang="en-US" i="1" dirty="0"/>
              <a:t> = Number of connections or Lines – Number of Nodes + 2</a:t>
            </a:r>
            <a:r>
              <a:rPr lang="en-US" b="1" dirty="0"/>
              <a:t>)</a:t>
            </a:r>
          </a:p>
          <a:p>
            <a:pPr marL="342900" indent="-342900">
              <a:buAutoNum type="alphaLcParenR"/>
            </a:pPr>
            <a:r>
              <a:rPr lang="en-US" b="1" dirty="0"/>
              <a:t>Flow charts for process illustration</a:t>
            </a:r>
            <a:endParaRPr lang="en-US" dirty="0"/>
          </a:p>
          <a:p>
            <a:pPr>
              <a:lnSpc>
                <a:spcPct val="130000"/>
              </a:lnSpc>
            </a:pPr>
            <a:endParaRPr lang="en-US" sz="2800" dirty="0">
              <a:ea typeface="ＭＳ Ｐゴシック" pitchFamily="34" charset="-128"/>
            </a:endParaRPr>
          </a:p>
        </p:txBody>
      </p:sp>
      <p:pic>
        <p:nvPicPr>
          <p:cNvPr id="4" name="Picture 3">
            <a:extLst>
              <a:ext uri="{FF2B5EF4-FFF2-40B4-BE49-F238E27FC236}">
                <a16:creationId xmlns:a16="http://schemas.microsoft.com/office/drawing/2014/main" id="{F175C167-9AC2-2A5A-F841-6899FF6B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714" y="2699538"/>
            <a:ext cx="4619625" cy="4619625"/>
          </a:xfrm>
          <a:prstGeom prst="rect">
            <a:avLst/>
          </a:prstGeom>
        </p:spPr>
      </p:pic>
    </p:spTree>
    <p:extLst>
      <p:ext uri="{BB962C8B-B14F-4D97-AF65-F5344CB8AC3E}">
        <p14:creationId xmlns:p14="http://schemas.microsoft.com/office/powerpoint/2010/main" val="342133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8A05C24-27B3-4EDC-ACB8-20E233C5929F}"/>
              </a:ext>
            </a:extLst>
          </p:cNvPr>
          <p:cNvSpPr/>
          <p:nvPr/>
        </p:nvSpPr>
        <p:spPr>
          <a:xfrm rot="5400000">
            <a:off x="8298112" y="-8316068"/>
            <a:ext cx="1691771" cy="18287999"/>
          </a:xfrm>
          <a:prstGeom prst="rect">
            <a:avLst/>
          </a:prstGeom>
          <a:solidFill>
            <a:srgbClr val="06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TextBox 103">
            <a:extLst>
              <a:ext uri="{FF2B5EF4-FFF2-40B4-BE49-F238E27FC236}">
                <a16:creationId xmlns:a16="http://schemas.microsoft.com/office/drawing/2014/main" id="{55F5C359-0A6E-4C05-BED9-6BEE7E8460FA}"/>
              </a:ext>
            </a:extLst>
          </p:cNvPr>
          <p:cNvSpPr txBox="1"/>
          <p:nvPr/>
        </p:nvSpPr>
        <p:spPr>
          <a:xfrm>
            <a:off x="12490306" y="233455"/>
            <a:ext cx="5360763" cy="584775"/>
          </a:xfrm>
          <a:prstGeom prst="rect">
            <a:avLst/>
          </a:prstGeom>
          <a:noFill/>
        </p:spPr>
        <p:txBody>
          <a:bodyPr wrap="none" rtlCol="0">
            <a:spAutoFit/>
          </a:bodyPr>
          <a:lstStyle/>
          <a:p>
            <a:pPr algn="l"/>
            <a:r>
              <a:rPr lang="en-IN" sz="3200" b="1" i="0" dirty="0">
                <a:solidFill>
                  <a:srgbClr val="FF6600"/>
                </a:solidFill>
                <a:effectLst/>
                <a:latin typeface="Work Sans" pitchFamily="2" charset="0"/>
              </a:rPr>
              <a:t>State transition diagrams</a:t>
            </a:r>
            <a:endParaRPr lang="en-IN" sz="3200" b="1" i="0" dirty="0">
              <a:solidFill>
                <a:srgbClr val="3A3A3A"/>
              </a:solidFill>
              <a:effectLst/>
              <a:latin typeface="Work Sans" pitchFamily="2" charset="0"/>
            </a:endParaRPr>
          </a:p>
        </p:txBody>
      </p:sp>
      <p:cxnSp>
        <p:nvCxnSpPr>
          <p:cNvPr id="199" name="Straight Connector 198">
            <a:extLst>
              <a:ext uri="{FF2B5EF4-FFF2-40B4-BE49-F238E27FC236}">
                <a16:creationId xmlns:a16="http://schemas.microsoft.com/office/drawing/2014/main" id="{B712DBA3-5498-456F-982B-9C0E62239D8F}"/>
              </a:ext>
            </a:extLst>
          </p:cNvPr>
          <p:cNvCxnSpPr>
            <a:cxnSpLocks/>
          </p:cNvCxnSpPr>
          <p:nvPr/>
        </p:nvCxnSpPr>
        <p:spPr>
          <a:xfrm>
            <a:off x="3837286" y="1249936"/>
            <a:ext cx="1445071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FD54236A-31C9-4426-8676-A866C41D3F50}"/>
              </a:ext>
            </a:extLst>
          </p:cNvPr>
          <p:cNvGrpSpPr/>
          <p:nvPr/>
        </p:nvGrpSpPr>
        <p:grpSpPr>
          <a:xfrm>
            <a:off x="436931" y="0"/>
            <a:ext cx="514276" cy="1435693"/>
            <a:chOff x="15000616" y="-43809"/>
            <a:chExt cx="514276" cy="1435693"/>
          </a:xfrm>
        </p:grpSpPr>
        <p:sp>
          <p:nvSpPr>
            <p:cNvPr id="207" name="Rectangle 206">
              <a:extLst>
                <a:ext uri="{FF2B5EF4-FFF2-40B4-BE49-F238E27FC236}">
                  <a16:creationId xmlns:a16="http://schemas.microsoft.com/office/drawing/2014/main" id="{D3D4FF43-36F0-4849-A988-32DAD6E43A50}"/>
                </a:ext>
              </a:extLst>
            </p:cNvPr>
            <p:cNvSpPr/>
            <p:nvPr/>
          </p:nvSpPr>
          <p:spPr>
            <a:xfrm>
              <a:off x="15000616" y="-43809"/>
              <a:ext cx="514276" cy="1435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ectangle 207">
              <a:extLst>
                <a:ext uri="{FF2B5EF4-FFF2-40B4-BE49-F238E27FC236}">
                  <a16:creationId xmlns:a16="http://schemas.microsoft.com/office/drawing/2014/main" id="{74A0961B-7A20-41FB-9540-208A3CCAC6FA}"/>
                </a:ext>
              </a:extLst>
            </p:cNvPr>
            <p:cNvSpPr/>
            <p:nvPr/>
          </p:nvSpPr>
          <p:spPr>
            <a:xfrm>
              <a:off x="15000616" y="1279334"/>
              <a:ext cx="514276" cy="1125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3">
            <a:extLst>
              <a:ext uri="{FF2B5EF4-FFF2-40B4-BE49-F238E27FC236}">
                <a16:creationId xmlns:a16="http://schemas.microsoft.com/office/drawing/2014/main" id="{D2E12F99-6C43-6EDF-C2EA-5DDB176283EE}"/>
              </a:ext>
            </a:extLst>
          </p:cNvPr>
          <p:cNvSpPr txBox="1">
            <a:spLocks noChangeArrowheads="1"/>
          </p:cNvSpPr>
          <p:nvPr/>
        </p:nvSpPr>
        <p:spPr>
          <a:xfrm>
            <a:off x="637514" y="2051662"/>
            <a:ext cx="8999972" cy="7438174"/>
          </a:xfrm>
          <a:prstGeom prst="rect">
            <a:avLst/>
          </a:prstGeom>
        </p:spPr>
        <p:txBody>
          <a:bodyPr/>
          <a:lstStyle>
            <a:lvl1pPr marL="0" indent="0" algn="l" defTabSz="1371566"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783" indent="0" algn="l" defTabSz="1371566" rtl="0" eaLnBrk="1" latinLnBrk="0" hangingPunct="1">
              <a:lnSpc>
                <a:spcPct val="90000"/>
              </a:lnSpc>
              <a:spcBef>
                <a:spcPts val="751"/>
              </a:spcBef>
              <a:buFont typeface="Arial" panose="020B0604020202020204" pitchFamily="34" charset="0"/>
              <a:buNone/>
              <a:defRPr sz="3600" kern="1200">
                <a:solidFill>
                  <a:schemeClr val="tx1"/>
                </a:solidFill>
                <a:latin typeface="+mn-lt"/>
                <a:ea typeface="+mn-ea"/>
                <a:cs typeface="+mn-cs"/>
              </a:defRPr>
            </a:lvl2pPr>
            <a:lvl3pPr marL="1371566" indent="0" algn="l" defTabSz="1371566" rtl="0" eaLnBrk="1" latinLnBrk="0" hangingPunct="1">
              <a:lnSpc>
                <a:spcPct val="90000"/>
              </a:lnSpc>
              <a:spcBef>
                <a:spcPts val="751"/>
              </a:spcBef>
              <a:buFont typeface="Arial" panose="020B0604020202020204" pitchFamily="34" charset="0"/>
              <a:buNone/>
              <a:defRPr sz="3000" kern="1200">
                <a:solidFill>
                  <a:schemeClr val="tx1"/>
                </a:solidFill>
                <a:latin typeface="+mn-lt"/>
                <a:ea typeface="+mn-ea"/>
                <a:cs typeface="+mn-cs"/>
              </a:defRPr>
            </a:lvl3pPr>
            <a:lvl4pPr marL="2057349"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4pPr>
            <a:lvl5pPr marL="2743131"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a:lstStyle>
          <a:p>
            <a:r>
              <a:rPr lang="en-US" dirty="0"/>
              <a:t>State transition tables or diagrams are great analysis tools when you are looking at complex systems that undergo a lot of changes from one state to another.</a:t>
            </a:r>
            <a:endParaRPr lang="en-US" sz="2800" dirty="0">
              <a:ea typeface="ＭＳ Ｐゴシック" pitchFamily="34" charset="-128"/>
            </a:endParaRPr>
          </a:p>
        </p:txBody>
      </p:sp>
      <p:pic>
        <p:nvPicPr>
          <p:cNvPr id="4" name="Picture 3">
            <a:extLst>
              <a:ext uri="{FF2B5EF4-FFF2-40B4-BE49-F238E27FC236}">
                <a16:creationId xmlns:a16="http://schemas.microsoft.com/office/drawing/2014/main" id="{3F6D1681-94FC-C704-13B8-36B374D8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0100" y="2051662"/>
            <a:ext cx="6438900" cy="3657600"/>
          </a:xfrm>
          <a:prstGeom prst="rect">
            <a:avLst/>
          </a:prstGeom>
        </p:spPr>
      </p:pic>
      <p:pic>
        <p:nvPicPr>
          <p:cNvPr id="7" name="Picture 6">
            <a:extLst>
              <a:ext uri="{FF2B5EF4-FFF2-40B4-BE49-F238E27FC236}">
                <a16:creationId xmlns:a16="http://schemas.microsoft.com/office/drawing/2014/main" id="{9D093B6B-34FA-F33C-2DC6-68B89063E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0543" y="6087107"/>
            <a:ext cx="3819525" cy="1000125"/>
          </a:xfrm>
          <a:prstGeom prst="rect">
            <a:avLst/>
          </a:prstGeom>
        </p:spPr>
      </p:pic>
      <p:pic>
        <p:nvPicPr>
          <p:cNvPr id="9" name="Picture 8">
            <a:extLst>
              <a:ext uri="{FF2B5EF4-FFF2-40B4-BE49-F238E27FC236}">
                <a16:creationId xmlns:a16="http://schemas.microsoft.com/office/drawing/2014/main" id="{59F57ACF-E1C0-4D1D-9E10-CE66791A3C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7286" y="3612656"/>
            <a:ext cx="4048125" cy="2076450"/>
          </a:xfrm>
          <a:prstGeom prst="rect">
            <a:avLst/>
          </a:prstGeom>
        </p:spPr>
      </p:pic>
      <p:pic>
        <p:nvPicPr>
          <p:cNvPr id="12" name="Picture 11">
            <a:extLst>
              <a:ext uri="{FF2B5EF4-FFF2-40B4-BE49-F238E27FC236}">
                <a16:creationId xmlns:a16="http://schemas.microsoft.com/office/drawing/2014/main" id="{B1EEF3BF-3223-E75F-CC24-B58ED5BEA7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7286" y="6278335"/>
            <a:ext cx="4029075" cy="2171700"/>
          </a:xfrm>
          <a:prstGeom prst="rect">
            <a:avLst/>
          </a:prstGeom>
        </p:spPr>
      </p:pic>
    </p:spTree>
    <p:extLst>
      <p:ext uri="{BB962C8B-B14F-4D97-AF65-F5344CB8AC3E}">
        <p14:creationId xmlns:p14="http://schemas.microsoft.com/office/powerpoint/2010/main" val="258208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8A05C24-27B3-4EDC-ACB8-20E233C5929F}"/>
              </a:ext>
            </a:extLst>
          </p:cNvPr>
          <p:cNvSpPr/>
          <p:nvPr/>
        </p:nvSpPr>
        <p:spPr>
          <a:xfrm rot="5400000">
            <a:off x="8298112" y="-8316068"/>
            <a:ext cx="1691771" cy="18287999"/>
          </a:xfrm>
          <a:prstGeom prst="rect">
            <a:avLst/>
          </a:prstGeom>
          <a:solidFill>
            <a:srgbClr val="06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TextBox 103">
            <a:extLst>
              <a:ext uri="{FF2B5EF4-FFF2-40B4-BE49-F238E27FC236}">
                <a16:creationId xmlns:a16="http://schemas.microsoft.com/office/drawing/2014/main" id="{55F5C359-0A6E-4C05-BED9-6BEE7E8460FA}"/>
              </a:ext>
            </a:extLst>
          </p:cNvPr>
          <p:cNvSpPr txBox="1"/>
          <p:nvPr/>
        </p:nvSpPr>
        <p:spPr>
          <a:xfrm>
            <a:off x="12490306" y="233455"/>
            <a:ext cx="3780202" cy="584775"/>
          </a:xfrm>
          <a:prstGeom prst="rect">
            <a:avLst/>
          </a:prstGeom>
          <a:noFill/>
        </p:spPr>
        <p:txBody>
          <a:bodyPr wrap="none" rtlCol="0">
            <a:spAutoFit/>
          </a:bodyPr>
          <a:lstStyle/>
          <a:p>
            <a:pPr algn="l"/>
            <a:r>
              <a:rPr lang="en-IN" sz="3200" b="1" i="0" dirty="0">
                <a:solidFill>
                  <a:srgbClr val="FF6600"/>
                </a:solidFill>
                <a:effectLst/>
                <a:latin typeface="Work Sans" pitchFamily="2" charset="0"/>
              </a:rPr>
              <a:t>Context diagrams</a:t>
            </a:r>
            <a:endParaRPr lang="en-IN" sz="3200" b="1" i="0" dirty="0">
              <a:solidFill>
                <a:srgbClr val="3A3A3A"/>
              </a:solidFill>
              <a:effectLst/>
              <a:latin typeface="Work Sans" pitchFamily="2" charset="0"/>
            </a:endParaRPr>
          </a:p>
        </p:txBody>
      </p:sp>
      <p:cxnSp>
        <p:nvCxnSpPr>
          <p:cNvPr id="199" name="Straight Connector 198">
            <a:extLst>
              <a:ext uri="{FF2B5EF4-FFF2-40B4-BE49-F238E27FC236}">
                <a16:creationId xmlns:a16="http://schemas.microsoft.com/office/drawing/2014/main" id="{B712DBA3-5498-456F-982B-9C0E62239D8F}"/>
              </a:ext>
            </a:extLst>
          </p:cNvPr>
          <p:cNvCxnSpPr>
            <a:cxnSpLocks/>
          </p:cNvCxnSpPr>
          <p:nvPr/>
        </p:nvCxnSpPr>
        <p:spPr>
          <a:xfrm>
            <a:off x="3837286" y="1249936"/>
            <a:ext cx="1445071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FD54236A-31C9-4426-8676-A866C41D3F50}"/>
              </a:ext>
            </a:extLst>
          </p:cNvPr>
          <p:cNvGrpSpPr/>
          <p:nvPr/>
        </p:nvGrpSpPr>
        <p:grpSpPr>
          <a:xfrm>
            <a:off x="436931" y="0"/>
            <a:ext cx="514276" cy="1435693"/>
            <a:chOff x="15000616" y="-43809"/>
            <a:chExt cx="514276" cy="1435693"/>
          </a:xfrm>
        </p:grpSpPr>
        <p:sp>
          <p:nvSpPr>
            <p:cNvPr id="207" name="Rectangle 206">
              <a:extLst>
                <a:ext uri="{FF2B5EF4-FFF2-40B4-BE49-F238E27FC236}">
                  <a16:creationId xmlns:a16="http://schemas.microsoft.com/office/drawing/2014/main" id="{D3D4FF43-36F0-4849-A988-32DAD6E43A50}"/>
                </a:ext>
              </a:extLst>
            </p:cNvPr>
            <p:cNvSpPr/>
            <p:nvPr/>
          </p:nvSpPr>
          <p:spPr>
            <a:xfrm>
              <a:off x="15000616" y="-43809"/>
              <a:ext cx="514276" cy="1435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ectangle 207">
              <a:extLst>
                <a:ext uri="{FF2B5EF4-FFF2-40B4-BE49-F238E27FC236}">
                  <a16:creationId xmlns:a16="http://schemas.microsoft.com/office/drawing/2014/main" id="{74A0961B-7A20-41FB-9540-208A3CCAC6FA}"/>
                </a:ext>
              </a:extLst>
            </p:cNvPr>
            <p:cNvSpPr/>
            <p:nvPr/>
          </p:nvSpPr>
          <p:spPr>
            <a:xfrm>
              <a:off x="15000616" y="1279334"/>
              <a:ext cx="514276" cy="1125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3">
            <a:extLst>
              <a:ext uri="{FF2B5EF4-FFF2-40B4-BE49-F238E27FC236}">
                <a16:creationId xmlns:a16="http://schemas.microsoft.com/office/drawing/2014/main" id="{D2E12F99-6C43-6EDF-C2EA-5DDB176283EE}"/>
              </a:ext>
            </a:extLst>
          </p:cNvPr>
          <p:cNvSpPr txBox="1">
            <a:spLocks noChangeArrowheads="1"/>
          </p:cNvSpPr>
          <p:nvPr/>
        </p:nvSpPr>
        <p:spPr>
          <a:xfrm>
            <a:off x="637514" y="2051662"/>
            <a:ext cx="8999972" cy="7438174"/>
          </a:xfrm>
          <a:prstGeom prst="rect">
            <a:avLst/>
          </a:prstGeom>
        </p:spPr>
        <p:txBody>
          <a:bodyPr/>
          <a:lstStyle>
            <a:lvl1pPr marL="0" indent="0" algn="l" defTabSz="1371566"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783" indent="0" algn="l" defTabSz="1371566" rtl="0" eaLnBrk="1" latinLnBrk="0" hangingPunct="1">
              <a:lnSpc>
                <a:spcPct val="90000"/>
              </a:lnSpc>
              <a:spcBef>
                <a:spcPts val="751"/>
              </a:spcBef>
              <a:buFont typeface="Arial" panose="020B0604020202020204" pitchFamily="34" charset="0"/>
              <a:buNone/>
              <a:defRPr sz="3600" kern="1200">
                <a:solidFill>
                  <a:schemeClr val="tx1"/>
                </a:solidFill>
                <a:latin typeface="+mn-lt"/>
                <a:ea typeface="+mn-ea"/>
                <a:cs typeface="+mn-cs"/>
              </a:defRPr>
            </a:lvl2pPr>
            <a:lvl3pPr marL="1371566" indent="0" algn="l" defTabSz="1371566" rtl="0" eaLnBrk="1" latinLnBrk="0" hangingPunct="1">
              <a:lnSpc>
                <a:spcPct val="90000"/>
              </a:lnSpc>
              <a:spcBef>
                <a:spcPts val="751"/>
              </a:spcBef>
              <a:buFont typeface="Arial" panose="020B0604020202020204" pitchFamily="34" charset="0"/>
              <a:buNone/>
              <a:defRPr sz="3000" kern="1200">
                <a:solidFill>
                  <a:schemeClr val="tx1"/>
                </a:solidFill>
                <a:latin typeface="+mn-lt"/>
                <a:ea typeface="+mn-ea"/>
                <a:cs typeface="+mn-cs"/>
              </a:defRPr>
            </a:lvl3pPr>
            <a:lvl4pPr marL="2057349"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4pPr>
            <a:lvl5pPr marL="2743131"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a:lstStyle>
          <a:p>
            <a:r>
              <a:rPr lang="en-US" dirty="0"/>
              <a:t>Software systems rarely function as independent units. Simple Applications such a calculator, notepad, etc. might work on their own, but enterprise application often interfaces with many other applications.</a:t>
            </a:r>
          </a:p>
          <a:p>
            <a:r>
              <a:rPr lang="en-US" dirty="0"/>
              <a:t>Context Diagrams help testers understand the system in a broader sense and aid in creating test strategies that include these inbound and outbound relationships that the system has with the other entities.</a:t>
            </a: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92D8FB9E-8B3E-354A-2A61-8113D4D71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3304" y="4755994"/>
            <a:ext cx="11788825" cy="4958599"/>
          </a:xfrm>
          <a:prstGeom prst="rect">
            <a:avLst/>
          </a:prstGeom>
        </p:spPr>
      </p:pic>
    </p:spTree>
    <p:extLst>
      <p:ext uri="{BB962C8B-B14F-4D97-AF65-F5344CB8AC3E}">
        <p14:creationId xmlns:p14="http://schemas.microsoft.com/office/powerpoint/2010/main" val="11580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8A05C24-27B3-4EDC-ACB8-20E233C5929F}"/>
              </a:ext>
            </a:extLst>
          </p:cNvPr>
          <p:cNvSpPr/>
          <p:nvPr/>
        </p:nvSpPr>
        <p:spPr>
          <a:xfrm rot="5400000">
            <a:off x="8298112" y="-8316068"/>
            <a:ext cx="1691771" cy="18287999"/>
          </a:xfrm>
          <a:prstGeom prst="rect">
            <a:avLst/>
          </a:prstGeom>
          <a:solidFill>
            <a:srgbClr val="06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TextBox 103">
            <a:extLst>
              <a:ext uri="{FF2B5EF4-FFF2-40B4-BE49-F238E27FC236}">
                <a16:creationId xmlns:a16="http://schemas.microsoft.com/office/drawing/2014/main" id="{55F5C359-0A6E-4C05-BED9-6BEE7E8460FA}"/>
              </a:ext>
            </a:extLst>
          </p:cNvPr>
          <p:cNvSpPr txBox="1"/>
          <p:nvPr/>
        </p:nvSpPr>
        <p:spPr>
          <a:xfrm>
            <a:off x="12490306" y="233455"/>
            <a:ext cx="2393604" cy="584775"/>
          </a:xfrm>
          <a:prstGeom prst="rect">
            <a:avLst/>
          </a:prstGeom>
          <a:noFill/>
        </p:spPr>
        <p:txBody>
          <a:bodyPr wrap="none" rtlCol="0">
            <a:spAutoFit/>
          </a:bodyPr>
          <a:lstStyle/>
          <a:p>
            <a:pPr algn="l"/>
            <a:r>
              <a:rPr lang="en-IN" sz="3200" b="1" i="0" dirty="0">
                <a:solidFill>
                  <a:srgbClr val="FF6600"/>
                </a:solidFill>
                <a:effectLst/>
                <a:latin typeface="Work Sans" pitchFamily="2" charset="0"/>
              </a:rPr>
              <a:t>Mind Maps</a:t>
            </a:r>
            <a:endParaRPr lang="en-IN" sz="3200" b="1" i="0" dirty="0">
              <a:solidFill>
                <a:srgbClr val="3A3A3A"/>
              </a:solidFill>
              <a:effectLst/>
              <a:latin typeface="Work Sans" pitchFamily="2" charset="0"/>
            </a:endParaRPr>
          </a:p>
        </p:txBody>
      </p:sp>
      <p:cxnSp>
        <p:nvCxnSpPr>
          <p:cNvPr id="199" name="Straight Connector 198">
            <a:extLst>
              <a:ext uri="{FF2B5EF4-FFF2-40B4-BE49-F238E27FC236}">
                <a16:creationId xmlns:a16="http://schemas.microsoft.com/office/drawing/2014/main" id="{B712DBA3-5498-456F-982B-9C0E62239D8F}"/>
              </a:ext>
            </a:extLst>
          </p:cNvPr>
          <p:cNvCxnSpPr>
            <a:cxnSpLocks/>
          </p:cNvCxnSpPr>
          <p:nvPr/>
        </p:nvCxnSpPr>
        <p:spPr>
          <a:xfrm>
            <a:off x="3837286" y="1249936"/>
            <a:ext cx="1445071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FD54236A-31C9-4426-8676-A866C41D3F50}"/>
              </a:ext>
            </a:extLst>
          </p:cNvPr>
          <p:cNvGrpSpPr/>
          <p:nvPr/>
        </p:nvGrpSpPr>
        <p:grpSpPr>
          <a:xfrm>
            <a:off x="436931" y="0"/>
            <a:ext cx="514276" cy="1435693"/>
            <a:chOff x="15000616" y="-43809"/>
            <a:chExt cx="514276" cy="1435693"/>
          </a:xfrm>
        </p:grpSpPr>
        <p:sp>
          <p:nvSpPr>
            <p:cNvPr id="207" name="Rectangle 206">
              <a:extLst>
                <a:ext uri="{FF2B5EF4-FFF2-40B4-BE49-F238E27FC236}">
                  <a16:creationId xmlns:a16="http://schemas.microsoft.com/office/drawing/2014/main" id="{D3D4FF43-36F0-4849-A988-32DAD6E43A50}"/>
                </a:ext>
              </a:extLst>
            </p:cNvPr>
            <p:cNvSpPr/>
            <p:nvPr/>
          </p:nvSpPr>
          <p:spPr>
            <a:xfrm>
              <a:off x="15000616" y="-43809"/>
              <a:ext cx="514276" cy="1435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ectangle 207">
              <a:extLst>
                <a:ext uri="{FF2B5EF4-FFF2-40B4-BE49-F238E27FC236}">
                  <a16:creationId xmlns:a16="http://schemas.microsoft.com/office/drawing/2014/main" id="{74A0961B-7A20-41FB-9540-208A3CCAC6FA}"/>
                </a:ext>
              </a:extLst>
            </p:cNvPr>
            <p:cNvSpPr/>
            <p:nvPr/>
          </p:nvSpPr>
          <p:spPr>
            <a:xfrm>
              <a:off x="15000616" y="1279334"/>
              <a:ext cx="514276" cy="1125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3">
            <a:extLst>
              <a:ext uri="{FF2B5EF4-FFF2-40B4-BE49-F238E27FC236}">
                <a16:creationId xmlns:a16="http://schemas.microsoft.com/office/drawing/2014/main" id="{D2E12F99-6C43-6EDF-C2EA-5DDB176283EE}"/>
              </a:ext>
            </a:extLst>
          </p:cNvPr>
          <p:cNvSpPr txBox="1">
            <a:spLocks noChangeArrowheads="1"/>
          </p:cNvSpPr>
          <p:nvPr/>
        </p:nvSpPr>
        <p:spPr>
          <a:xfrm>
            <a:off x="637514" y="2051662"/>
            <a:ext cx="8999972" cy="7438174"/>
          </a:xfrm>
          <a:prstGeom prst="rect">
            <a:avLst/>
          </a:prstGeom>
        </p:spPr>
        <p:txBody>
          <a:bodyPr/>
          <a:lstStyle>
            <a:lvl1pPr marL="0" indent="0" algn="l" defTabSz="1371566"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783" indent="0" algn="l" defTabSz="1371566" rtl="0" eaLnBrk="1" latinLnBrk="0" hangingPunct="1">
              <a:lnSpc>
                <a:spcPct val="90000"/>
              </a:lnSpc>
              <a:spcBef>
                <a:spcPts val="751"/>
              </a:spcBef>
              <a:buFont typeface="Arial" panose="020B0604020202020204" pitchFamily="34" charset="0"/>
              <a:buNone/>
              <a:defRPr sz="3600" kern="1200">
                <a:solidFill>
                  <a:schemeClr val="tx1"/>
                </a:solidFill>
                <a:latin typeface="+mn-lt"/>
                <a:ea typeface="+mn-ea"/>
                <a:cs typeface="+mn-cs"/>
              </a:defRPr>
            </a:lvl2pPr>
            <a:lvl3pPr marL="1371566" indent="0" algn="l" defTabSz="1371566" rtl="0" eaLnBrk="1" latinLnBrk="0" hangingPunct="1">
              <a:lnSpc>
                <a:spcPct val="90000"/>
              </a:lnSpc>
              <a:spcBef>
                <a:spcPts val="751"/>
              </a:spcBef>
              <a:buFont typeface="Arial" panose="020B0604020202020204" pitchFamily="34" charset="0"/>
              <a:buNone/>
              <a:defRPr sz="3000" kern="1200">
                <a:solidFill>
                  <a:schemeClr val="tx1"/>
                </a:solidFill>
                <a:latin typeface="+mn-lt"/>
                <a:ea typeface="+mn-ea"/>
                <a:cs typeface="+mn-cs"/>
              </a:defRPr>
            </a:lvl3pPr>
            <a:lvl4pPr marL="2057349"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4pPr>
            <a:lvl5pPr marL="2743131"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a:lstStyle>
          <a:p>
            <a:r>
              <a:rPr lang="en-US" dirty="0"/>
              <a:t>A mind map tracks a busy mind that hops from topic to topic; every thought getting deeper and branching out wider with each idea.  It is a diagram form of just starting with your main idea and documenting every single sub-thought that originates from it.</a:t>
            </a:r>
            <a:endParaRPr lang="en-US" sz="2800" dirty="0">
              <a:ea typeface="ＭＳ Ｐゴシック" pitchFamily="34" charset="-128"/>
            </a:endParaRPr>
          </a:p>
        </p:txBody>
      </p:sp>
      <p:pic>
        <p:nvPicPr>
          <p:cNvPr id="4" name="Picture 3">
            <a:extLst>
              <a:ext uri="{FF2B5EF4-FFF2-40B4-BE49-F238E27FC236}">
                <a16:creationId xmlns:a16="http://schemas.microsoft.com/office/drawing/2014/main" id="{4676FA9F-E4F2-D75F-D4B0-B778F7D19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228" y="2767061"/>
            <a:ext cx="8999972" cy="7286484"/>
          </a:xfrm>
          <a:prstGeom prst="rect">
            <a:avLst/>
          </a:prstGeom>
        </p:spPr>
      </p:pic>
    </p:spTree>
    <p:extLst>
      <p:ext uri="{BB962C8B-B14F-4D97-AF65-F5344CB8AC3E}">
        <p14:creationId xmlns:p14="http://schemas.microsoft.com/office/powerpoint/2010/main" val="101383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8A05C24-27B3-4EDC-ACB8-20E233C5929F}"/>
              </a:ext>
            </a:extLst>
          </p:cNvPr>
          <p:cNvSpPr/>
          <p:nvPr/>
        </p:nvSpPr>
        <p:spPr>
          <a:xfrm rot="5400000">
            <a:off x="8298112" y="-8316068"/>
            <a:ext cx="1691771" cy="18287999"/>
          </a:xfrm>
          <a:prstGeom prst="rect">
            <a:avLst/>
          </a:prstGeom>
          <a:solidFill>
            <a:srgbClr val="06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TextBox 103">
            <a:extLst>
              <a:ext uri="{FF2B5EF4-FFF2-40B4-BE49-F238E27FC236}">
                <a16:creationId xmlns:a16="http://schemas.microsoft.com/office/drawing/2014/main" id="{55F5C359-0A6E-4C05-BED9-6BEE7E8460FA}"/>
              </a:ext>
            </a:extLst>
          </p:cNvPr>
          <p:cNvSpPr txBox="1"/>
          <p:nvPr/>
        </p:nvSpPr>
        <p:spPr>
          <a:xfrm>
            <a:off x="12490306" y="233455"/>
            <a:ext cx="2523448" cy="584775"/>
          </a:xfrm>
          <a:prstGeom prst="rect">
            <a:avLst/>
          </a:prstGeom>
          <a:noFill/>
        </p:spPr>
        <p:txBody>
          <a:bodyPr wrap="none" rtlCol="0">
            <a:spAutoFit/>
          </a:bodyPr>
          <a:lstStyle/>
          <a:p>
            <a:pPr algn="l"/>
            <a:r>
              <a:rPr lang="en-IN" sz="3200" b="1" i="0" dirty="0">
                <a:solidFill>
                  <a:srgbClr val="FF6600"/>
                </a:solidFill>
                <a:effectLst/>
                <a:latin typeface="Work Sans" pitchFamily="2" charset="0"/>
              </a:rPr>
              <a:t>ER Diagram</a:t>
            </a:r>
            <a:endParaRPr lang="en-IN" sz="3200" b="1" i="0" dirty="0">
              <a:solidFill>
                <a:srgbClr val="3A3A3A"/>
              </a:solidFill>
              <a:effectLst/>
              <a:latin typeface="Work Sans" pitchFamily="2" charset="0"/>
            </a:endParaRPr>
          </a:p>
        </p:txBody>
      </p:sp>
      <p:cxnSp>
        <p:nvCxnSpPr>
          <p:cNvPr id="199" name="Straight Connector 198">
            <a:extLst>
              <a:ext uri="{FF2B5EF4-FFF2-40B4-BE49-F238E27FC236}">
                <a16:creationId xmlns:a16="http://schemas.microsoft.com/office/drawing/2014/main" id="{B712DBA3-5498-456F-982B-9C0E62239D8F}"/>
              </a:ext>
            </a:extLst>
          </p:cNvPr>
          <p:cNvCxnSpPr>
            <a:cxnSpLocks/>
          </p:cNvCxnSpPr>
          <p:nvPr/>
        </p:nvCxnSpPr>
        <p:spPr>
          <a:xfrm>
            <a:off x="3837286" y="1249936"/>
            <a:ext cx="1445071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FD54236A-31C9-4426-8676-A866C41D3F50}"/>
              </a:ext>
            </a:extLst>
          </p:cNvPr>
          <p:cNvGrpSpPr/>
          <p:nvPr/>
        </p:nvGrpSpPr>
        <p:grpSpPr>
          <a:xfrm>
            <a:off x="436931" y="0"/>
            <a:ext cx="514276" cy="1435693"/>
            <a:chOff x="15000616" y="-43809"/>
            <a:chExt cx="514276" cy="1435693"/>
          </a:xfrm>
        </p:grpSpPr>
        <p:sp>
          <p:nvSpPr>
            <p:cNvPr id="207" name="Rectangle 206">
              <a:extLst>
                <a:ext uri="{FF2B5EF4-FFF2-40B4-BE49-F238E27FC236}">
                  <a16:creationId xmlns:a16="http://schemas.microsoft.com/office/drawing/2014/main" id="{D3D4FF43-36F0-4849-A988-32DAD6E43A50}"/>
                </a:ext>
              </a:extLst>
            </p:cNvPr>
            <p:cNvSpPr/>
            <p:nvPr/>
          </p:nvSpPr>
          <p:spPr>
            <a:xfrm>
              <a:off x="15000616" y="-43809"/>
              <a:ext cx="514276" cy="1435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ectangle 207">
              <a:extLst>
                <a:ext uri="{FF2B5EF4-FFF2-40B4-BE49-F238E27FC236}">
                  <a16:creationId xmlns:a16="http://schemas.microsoft.com/office/drawing/2014/main" id="{74A0961B-7A20-41FB-9540-208A3CCAC6FA}"/>
                </a:ext>
              </a:extLst>
            </p:cNvPr>
            <p:cNvSpPr/>
            <p:nvPr/>
          </p:nvSpPr>
          <p:spPr>
            <a:xfrm>
              <a:off x="15000616" y="1279334"/>
              <a:ext cx="514276" cy="1125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3">
            <a:extLst>
              <a:ext uri="{FF2B5EF4-FFF2-40B4-BE49-F238E27FC236}">
                <a16:creationId xmlns:a16="http://schemas.microsoft.com/office/drawing/2014/main" id="{D2E12F99-6C43-6EDF-C2EA-5DDB176283EE}"/>
              </a:ext>
            </a:extLst>
          </p:cNvPr>
          <p:cNvSpPr txBox="1">
            <a:spLocks noChangeArrowheads="1"/>
          </p:cNvSpPr>
          <p:nvPr/>
        </p:nvSpPr>
        <p:spPr>
          <a:xfrm>
            <a:off x="637514" y="2051662"/>
            <a:ext cx="8999972" cy="7438174"/>
          </a:xfrm>
          <a:prstGeom prst="rect">
            <a:avLst/>
          </a:prstGeom>
        </p:spPr>
        <p:txBody>
          <a:bodyPr/>
          <a:lstStyle>
            <a:lvl1pPr marL="0" indent="0" algn="l" defTabSz="1371566"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783" indent="0" algn="l" defTabSz="1371566" rtl="0" eaLnBrk="1" latinLnBrk="0" hangingPunct="1">
              <a:lnSpc>
                <a:spcPct val="90000"/>
              </a:lnSpc>
              <a:spcBef>
                <a:spcPts val="751"/>
              </a:spcBef>
              <a:buFont typeface="Arial" panose="020B0604020202020204" pitchFamily="34" charset="0"/>
              <a:buNone/>
              <a:defRPr sz="3600" kern="1200">
                <a:solidFill>
                  <a:schemeClr val="tx1"/>
                </a:solidFill>
                <a:latin typeface="+mn-lt"/>
                <a:ea typeface="+mn-ea"/>
                <a:cs typeface="+mn-cs"/>
              </a:defRPr>
            </a:lvl2pPr>
            <a:lvl3pPr marL="1371566" indent="0" algn="l" defTabSz="1371566" rtl="0" eaLnBrk="1" latinLnBrk="0" hangingPunct="1">
              <a:lnSpc>
                <a:spcPct val="90000"/>
              </a:lnSpc>
              <a:spcBef>
                <a:spcPts val="751"/>
              </a:spcBef>
              <a:buFont typeface="Arial" panose="020B0604020202020204" pitchFamily="34" charset="0"/>
              <a:buNone/>
              <a:defRPr sz="3000" kern="1200">
                <a:solidFill>
                  <a:schemeClr val="tx1"/>
                </a:solidFill>
                <a:latin typeface="+mn-lt"/>
                <a:ea typeface="+mn-ea"/>
                <a:cs typeface="+mn-cs"/>
              </a:defRPr>
            </a:lvl3pPr>
            <a:lvl4pPr marL="2057349"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4pPr>
            <a:lvl5pPr marL="2743131"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a:lstStyle>
          <a:p>
            <a:r>
              <a:rPr lang="en-US" b="1" dirty="0">
                <a:hlinkClick r:id="rId3">
                  <a:extLst>
                    <a:ext uri="{A12FA001-AC4F-418D-AE19-62706E023703}">
                      <ahyp:hlinkClr xmlns:ahyp="http://schemas.microsoft.com/office/drawing/2018/hyperlinkcolor" val="tx"/>
                    </a:ext>
                  </a:extLst>
                </a:hlinkClick>
              </a:rPr>
              <a:t>Entity-Relationship (ER) diagrams</a:t>
            </a:r>
            <a:r>
              <a:rPr lang="en-US" dirty="0"/>
              <a:t> are used for Database modeling. They help us understand the tables, their fields and how fields in one table relate to fields in other tables in the DB system. It shows the components of your DB system and the relationships between them in a visual way.</a:t>
            </a:r>
          </a:p>
          <a:p>
            <a:r>
              <a:rPr lang="en-US" dirty="0"/>
              <a:t>ER diagrams also act as an initial trial run of the DB model and visualization before DB systems are designed and built.</a:t>
            </a:r>
          </a:p>
          <a:p>
            <a:r>
              <a:rPr lang="en-US" dirty="0"/>
              <a:t>ER diagrams have entities (the instances of DB tables) and their relationships (one to one, one to many, one to mandatory, etc.) represented using boxes and crow’s feet connectors. ]</a:t>
            </a:r>
          </a:p>
        </p:txBody>
      </p:sp>
      <p:pic>
        <p:nvPicPr>
          <p:cNvPr id="3" name="Picture 2">
            <a:extLst>
              <a:ext uri="{FF2B5EF4-FFF2-40B4-BE49-F238E27FC236}">
                <a16:creationId xmlns:a16="http://schemas.microsoft.com/office/drawing/2014/main" id="{E9CBA2B5-3E3A-C02B-F9B5-7A3E906940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9901" y="2772228"/>
            <a:ext cx="8122962" cy="5036458"/>
          </a:xfrm>
          <a:prstGeom prst="rect">
            <a:avLst/>
          </a:prstGeom>
        </p:spPr>
      </p:pic>
    </p:spTree>
    <p:extLst>
      <p:ext uri="{BB962C8B-B14F-4D97-AF65-F5344CB8AC3E}">
        <p14:creationId xmlns:p14="http://schemas.microsoft.com/office/powerpoint/2010/main" val="348683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8A05C24-27B3-4EDC-ACB8-20E233C5929F}"/>
              </a:ext>
            </a:extLst>
          </p:cNvPr>
          <p:cNvSpPr/>
          <p:nvPr/>
        </p:nvSpPr>
        <p:spPr>
          <a:xfrm rot="5400000">
            <a:off x="8298112" y="-8316068"/>
            <a:ext cx="1691771" cy="18287999"/>
          </a:xfrm>
          <a:prstGeom prst="rect">
            <a:avLst/>
          </a:prstGeom>
          <a:solidFill>
            <a:srgbClr val="06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TextBox 103">
            <a:extLst>
              <a:ext uri="{FF2B5EF4-FFF2-40B4-BE49-F238E27FC236}">
                <a16:creationId xmlns:a16="http://schemas.microsoft.com/office/drawing/2014/main" id="{55F5C359-0A6E-4C05-BED9-6BEE7E8460FA}"/>
              </a:ext>
            </a:extLst>
          </p:cNvPr>
          <p:cNvSpPr txBox="1"/>
          <p:nvPr/>
        </p:nvSpPr>
        <p:spPr>
          <a:xfrm>
            <a:off x="12490306" y="233455"/>
            <a:ext cx="2119491" cy="584775"/>
          </a:xfrm>
          <a:prstGeom prst="rect">
            <a:avLst/>
          </a:prstGeom>
          <a:noFill/>
        </p:spPr>
        <p:txBody>
          <a:bodyPr wrap="none" rtlCol="0">
            <a:spAutoFit/>
          </a:bodyPr>
          <a:lstStyle/>
          <a:p>
            <a:pPr algn="l"/>
            <a:r>
              <a:rPr lang="en-IN" sz="3200" b="1" i="0" dirty="0">
                <a:solidFill>
                  <a:srgbClr val="FF6600"/>
                </a:solidFill>
                <a:effectLst/>
                <a:latin typeface="Work Sans" pitchFamily="2" charset="0"/>
              </a:rPr>
              <a:t>Summary</a:t>
            </a:r>
            <a:endParaRPr lang="en-IN" sz="3200" b="1" i="0" dirty="0">
              <a:solidFill>
                <a:srgbClr val="3A3A3A"/>
              </a:solidFill>
              <a:effectLst/>
              <a:latin typeface="Work Sans" pitchFamily="2" charset="0"/>
            </a:endParaRPr>
          </a:p>
        </p:txBody>
      </p:sp>
      <p:cxnSp>
        <p:nvCxnSpPr>
          <p:cNvPr id="199" name="Straight Connector 198">
            <a:extLst>
              <a:ext uri="{FF2B5EF4-FFF2-40B4-BE49-F238E27FC236}">
                <a16:creationId xmlns:a16="http://schemas.microsoft.com/office/drawing/2014/main" id="{B712DBA3-5498-456F-982B-9C0E62239D8F}"/>
              </a:ext>
            </a:extLst>
          </p:cNvPr>
          <p:cNvCxnSpPr>
            <a:cxnSpLocks/>
          </p:cNvCxnSpPr>
          <p:nvPr/>
        </p:nvCxnSpPr>
        <p:spPr>
          <a:xfrm>
            <a:off x="3837286" y="1249936"/>
            <a:ext cx="1445071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FD54236A-31C9-4426-8676-A866C41D3F50}"/>
              </a:ext>
            </a:extLst>
          </p:cNvPr>
          <p:cNvGrpSpPr/>
          <p:nvPr/>
        </p:nvGrpSpPr>
        <p:grpSpPr>
          <a:xfrm>
            <a:off x="436931" y="0"/>
            <a:ext cx="514276" cy="1435693"/>
            <a:chOff x="15000616" y="-43809"/>
            <a:chExt cx="514276" cy="1435693"/>
          </a:xfrm>
        </p:grpSpPr>
        <p:sp>
          <p:nvSpPr>
            <p:cNvPr id="207" name="Rectangle 206">
              <a:extLst>
                <a:ext uri="{FF2B5EF4-FFF2-40B4-BE49-F238E27FC236}">
                  <a16:creationId xmlns:a16="http://schemas.microsoft.com/office/drawing/2014/main" id="{D3D4FF43-36F0-4849-A988-32DAD6E43A50}"/>
                </a:ext>
              </a:extLst>
            </p:cNvPr>
            <p:cNvSpPr/>
            <p:nvPr/>
          </p:nvSpPr>
          <p:spPr>
            <a:xfrm>
              <a:off x="15000616" y="-43809"/>
              <a:ext cx="514276" cy="1435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ectangle 207">
              <a:extLst>
                <a:ext uri="{FF2B5EF4-FFF2-40B4-BE49-F238E27FC236}">
                  <a16:creationId xmlns:a16="http://schemas.microsoft.com/office/drawing/2014/main" id="{74A0961B-7A20-41FB-9540-208A3CCAC6FA}"/>
                </a:ext>
              </a:extLst>
            </p:cNvPr>
            <p:cNvSpPr/>
            <p:nvPr/>
          </p:nvSpPr>
          <p:spPr>
            <a:xfrm>
              <a:off x="15000616" y="1279334"/>
              <a:ext cx="514276" cy="1125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3">
            <a:extLst>
              <a:ext uri="{FF2B5EF4-FFF2-40B4-BE49-F238E27FC236}">
                <a16:creationId xmlns:a16="http://schemas.microsoft.com/office/drawing/2014/main" id="{D2E12F99-6C43-6EDF-C2EA-5DDB176283EE}"/>
              </a:ext>
            </a:extLst>
          </p:cNvPr>
          <p:cNvSpPr txBox="1">
            <a:spLocks noChangeArrowheads="1"/>
          </p:cNvSpPr>
          <p:nvPr/>
        </p:nvSpPr>
        <p:spPr>
          <a:xfrm>
            <a:off x="637514" y="2051662"/>
            <a:ext cx="17026372" cy="7438174"/>
          </a:xfrm>
          <a:prstGeom prst="rect">
            <a:avLst/>
          </a:prstGeom>
        </p:spPr>
        <p:txBody>
          <a:bodyPr/>
          <a:lstStyle>
            <a:lvl1pPr marL="0" indent="0" algn="l" defTabSz="1371566"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783" indent="0" algn="l" defTabSz="1371566" rtl="0" eaLnBrk="1" latinLnBrk="0" hangingPunct="1">
              <a:lnSpc>
                <a:spcPct val="90000"/>
              </a:lnSpc>
              <a:spcBef>
                <a:spcPts val="751"/>
              </a:spcBef>
              <a:buFont typeface="Arial" panose="020B0604020202020204" pitchFamily="34" charset="0"/>
              <a:buNone/>
              <a:defRPr sz="3600" kern="1200">
                <a:solidFill>
                  <a:schemeClr val="tx1"/>
                </a:solidFill>
                <a:latin typeface="+mn-lt"/>
                <a:ea typeface="+mn-ea"/>
                <a:cs typeface="+mn-cs"/>
              </a:defRPr>
            </a:lvl2pPr>
            <a:lvl3pPr marL="1371566" indent="0" algn="l" defTabSz="1371566" rtl="0" eaLnBrk="1" latinLnBrk="0" hangingPunct="1">
              <a:lnSpc>
                <a:spcPct val="90000"/>
              </a:lnSpc>
              <a:spcBef>
                <a:spcPts val="751"/>
              </a:spcBef>
              <a:buFont typeface="Arial" panose="020B0604020202020204" pitchFamily="34" charset="0"/>
              <a:buNone/>
              <a:defRPr sz="3000" kern="1200">
                <a:solidFill>
                  <a:schemeClr val="tx1"/>
                </a:solidFill>
                <a:latin typeface="+mn-lt"/>
                <a:ea typeface="+mn-ea"/>
                <a:cs typeface="+mn-cs"/>
              </a:defRPr>
            </a:lvl3pPr>
            <a:lvl4pPr marL="2057349"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4pPr>
            <a:lvl5pPr marL="2743131"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a:lstStyle>
          <a:p>
            <a:r>
              <a:rPr lang="en-US" sz="3600" dirty="0"/>
              <a:t>1) Flow Diagram :- Understanding the basics of anything. How system works at high or detail level</a:t>
            </a:r>
            <a:br>
              <a:rPr lang="en-US" sz="3600" dirty="0"/>
            </a:br>
            <a:r>
              <a:rPr lang="en-US" sz="3600" dirty="0"/>
              <a:t>2) Transition Diagram :- Good when there is an object which changes states</a:t>
            </a:r>
            <a:br>
              <a:rPr lang="en-US" sz="3600" dirty="0"/>
            </a:br>
            <a:r>
              <a:rPr lang="en-US" sz="3600" dirty="0"/>
              <a:t>3) Contextual Diagram :- To connect various system to understand a larger picture like you have taken example how a software interacts with time sheets, employee system</a:t>
            </a:r>
            <a:br>
              <a:rPr lang="en-US" sz="3600" dirty="0"/>
            </a:br>
            <a:r>
              <a:rPr lang="en-US" sz="3600" dirty="0"/>
              <a:t>4) Mind Map :- Create a central topic and you can generate various ideas around it</a:t>
            </a:r>
            <a:br>
              <a:rPr lang="en-US" sz="3600" dirty="0"/>
            </a:br>
            <a:r>
              <a:rPr lang="en-US" sz="3600" dirty="0"/>
              <a:t>5) ER diagram :- To understand how tables are linked to each other</a:t>
            </a:r>
            <a:br>
              <a:rPr lang="en-US" sz="3600" dirty="0"/>
            </a:br>
            <a:r>
              <a:rPr lang="en-US" sz="3600" dirty="0"/>
              <a:t>6) Mock ups – to give an idea to tester how the things should be like in actual software visually</a:t>
            </a:r>
          </a:p>
        </p:txBody>
      </p:sp>
    </p:spTree>
    <p:extLst>
      <p:ext uri="{BB962C8B-B14F-4D97-AF65-F5344CB8AC3E}">
        <p14:creationId xmlns:p14="http://schemas.microsoft.com/office/powerpoint/2010/main" val="408289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8A05C24-27B3-4EDC-ACB8-20E233C5929F}"/>
              </a:ext>
            </a:extLst>
          </p:cNvPr>
          <p:cNvSpPr/>
          <p:nvPr/>
        </p:nvSpPr>
        <p:spPr>
          <a:xfrm rot="5400000">
            <a:off x="8298112" y="-8316068"/>
            <a:ext cx="1691771" cy="18287999"/>
          </a:xfrm>
          <a:prstGeom prst="rect">
            <a:avLst/>
          </a:prstGeom>
          <a:solidFill>
            <a:srgbClr val="06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TextBox 103">
            <a:extLst>
              <a:ext uri="{FF2B5EF4-FFF2-40B4-BE49-F238E27FC236}">
                <a16:creationId xmlns:a16="http://schemas.microsoft.com/office/drawing/2014/main" id="{55F5C359-0A6E-4C05-BED9-6BEE7E8460FA}"/>
              </a:ext>
            </a:extLst>
          </p:cNvPr>
          <p:cNvSpPr txBox="1"/>
          <p:nvPr/>
        </p:nvSpPr>
        <p:spPr>
          <a:xfrm>
            <a:off x="10516363" y="323603"/>
            <a:ext cx="6385081" cy="584775"/>
          </a:xfrm>
          <a:prstGeom prst="rect">
            <a:avLst/>
          </a:prstGeom>
          <a:noFill/>
        </p:spPr>
        <p:txBody>
          <a:bodyPr wrap="none" rtlCol="0">
            <a:spAutoFit/>
          </a:bodyPr>
          <a:lstStyle/>
          <a:p>
            <a:pPr algn="l"/>
            <a:r>
              <a:rPr lang="en-IN" sz="3200" b="1" i="0" dirty="0">
                <a:solidFill>
                  <a:srgbClr val="FF6600"/>
                </a:solidFill>
                <a:effectLst/>
                <a:latin typeface="Work Sans" pitchFamily="2" charset="0"/>
              </a:rPr>
              <a:t>Test Execution Considerations</a:t>
            </a:r>
            <a:endParaRPr lang="en-IN" sz="3200" b="1" i="0" dirty="0">
              <a:solidFill>
                <a:srgbClr val="3A3A3A"/>
              </a:solidFill>
              <a:effectLst/>
              <a:latin typeface="Work Sans" pitchFamily="2" charset="0"/>
            </a:endParaRPr>
          </a:p>
        </p:txBody>
      </p:sp>
      <p:cxnSp>
        <p:nvCxnSpPr>
          <p:cNvPr id="199" name="Straight Connector 198">
            <a:extLst>
              <a:ext uri="{FF2B5EF4-FFF2-40B4-BE49-F238E27FC236}">
                <a16:creationId xmlns:a16="http://schemas.microsoft.com/office/drawing/2014/main" id="{B712DBA3-5498-456F-982B-9C0E62239D8F}"/>
              </a:ext>
            </a:extLst>
          </p:cNvPr>
          <p:cNvCxnSpPr>
            <a:cxnSpLocks/>
          </p:cNvCxnSpPr>
          <p:nvPr/>
        </p:nvCxnSpPr>
        <p:spPr>
          <a:xfrm>
            <a:off x="3837286" y="1249936"/>
            <a:ext cx="1445071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FD54236A-31C9-4426-8676-A866C41D3F50}"/>
              </a:ext>
            </a:extLst>
          </p:cNvPr>
          <p:cNvGrpSpPr/>
          <p:nvPr/>
        </p:nvGrpSpPr>
        <p:grpSpPr>
          <a:xfrm>
            <a:off x="436931" y="0"/>
            <a:ext cx="514276" cy="1435693"/>
            <a:chOff x="15000616" y="-43809"/>
            <a:chExt cx="514276" cy="1435693"/>
          </a:xfrm>
        </p:grpSpPr>
        <p:sp>
          <p:nvSpPr>
            <p:cNvPr id="207" name="Rectangle 206">
              <a:extLst>
                <a:ext uri="{FF2B5EF4-FFF2-40B4-BE49-F238E27FC236}">
                  <a16:creationId xmlns:a16="http://schemas.microsoft.com/office/drawing/2014/main" id="{D3D4FF43-36F0-4849-A988-32DAD6E43A50}"/>
                </a:ext>
              </a:extLst>
            </p:cNvPr>
            <p:cNvSpPr/>
            <p:nvPr/>
          </p:nvSpPr>
          <p:spPr>
            <a:xfrm>
              <a:off x="15000616" y="-43809"/>
              <a:ext cx="514276" cy="1435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ectangle 207">
              <a:extLst>
                <a:ext uri="{FF2B5EF4-FFF2-40B4-BE49-F238E27FC236}">
                  <a16:creationId xmlns:a16="http://schemas.microsoft.com/office/drawing/2014/main" id="{74A0961B-7A20-41FB-9540-208A3CCAC6FA}"/>
                </a:ext>
              </a:extLst>
            </p:cNvPr>
            <p:cNvSpPr/>
            <p:nvPr/>
          </p:nvSpPr>
          <p:spPr>
            <a:xfrm>
              <a:off x="15000616" y="1279334"/>
              <a:ext cx="514276" cy="1125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3">
            <a:extLst>
              <a:ext uri="{FF2B5EF4-FFF2-40B4-BE49-F238E27FC236}">
                <a16:creationId xmlns:a16="http://schemas.microsoft.com/office/drawing/2014/main" id="{D2E12F99-6C43-6EDF-C2EA-5DDB176283EE}"/>
              </a:ext>
            </a:extLst>
          </p:cNvPr>
          <p:cNvSpPr txBox="1">
            <a:spLocks noChangeArrowheads="1"/>
          </p:cNvSpPr>
          <p:nvPr/>
        </p:nvSpPr>
        <p:spPr>
          <a:xfrm>
            <a:off x="637514" y="2051662"/>
            <a:ext cx="17026372" cy="7438174"/>
          </a:xfrm>
          <a:prstGeom prst="rect">
            <a:avLst/>
          </a:prstGeom>
        </p:spPr>
        <p:txBody>
          <a:bodyPr/>
          <a:lstStyle>
            <a:lvl1pPr marL="0" indent="0" algn="l" defTabSz="1371566"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783" indent="0" algn="l" defTabSz="1371566" rtl="0" eaLnBrk="1" latinLnBrk="0" hangingPunct="1">
              <a:lnSpc>
                <a:spcPct val="90000"/>
              </a:lnSpc>
              <a:spcBef>
                <a:spcPts val="751"/>
              </a:spcBef>
              <a:buFont typeface="Arial" panose="020B0604020202020204" pitchFamily="34" charset="0"/>
              <a:buNone/>
              <a:defRPr sz="3600" kern="1200">
                <a:solidFill>
                  <a:schemeClr val="tx1"/>
                </a:solidFill>
                <a:latin typeface="+mn-lt"/>
                <a:ea typeface="+mn-ea"/>
                <a:cs typeface="+mn-cs"/>
              </a:defRPr>
            </a:lvl2pPr>
            <a:lvl3pPr marL="1371566" indent="0" algn="l" defTabSz="1371566" rtl="0" eaLnBrk="1" latinLnBrk="0" hangingPunct="1">
              <a:lnSpc>
                <a:spcPct val="90000"/>
              </a:lnSpc>
              <a:spcBef>
                <a:spcPts val="751"/>
              </a:spcBef>
              <a:buFont typeface="Arial" panose="020B0604020202020204" pitchFamily="34" charset="0"/>
              <a:buNone/>
              <a:defRPr sz="3000" kern="1200">
                <a:solidFill>
                  <a:schemeClr val="tx1"/>
                </a:solidFill>
                <a:latin typeface="+mn-lt"/>
                <a:ea typeface="+mn-ea"/>
                <a:cs typeface="+mn-cs"/>
              </a:defRPr>
            </a:lvl3pPr>
            <a:lvl4pPr marL="2057349"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4pPr>
            <a:lvl5pPr marL="2743131"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a:lstStyle>
          <a:p>
            <a:r>
              <a:rPr lang="en-US" b="1" dirty="0"/>
              <a:t>Let us now make a list of all things that are important to understanding the Test Execution phase:</a:t>
            </a:r>
            <a:endParaRPr lang="en-US" dirty="0"/>
          </a:p>
          <a:p>
            <a:r>
              <a:rPr lang="en-US" b="1" dirty="0"/>
              <a:t>#1) </a:t>
            </a:r>
            <a:r>
              <a:rPr lang="en-US" dirty="0"/>
              <a:t>The </a:t>
            </a:r>
            <a:r>
              <a:rPr lang="en-US" b="1" dirty="0">
                <a:hlinkClick r:id="rId3" tooltip="Build verification process">
                  <a:extLst>
                    <a:ext uri="{A12FA001-AC4F-418D-AE19-62706E023703}">
                      <ahyp:hlinkClr xmlns:ahyp="http://schemas.microsoft.com/office/drawing/2018/hyperlinkcolor" val="tx"/>
                    </a:ext>
                  </a:extLst>
                </a:hlinkClick>
              </a:rPr>
              <a:t>build</a:t>
            </a:r>
            <a:r>
              <a:rPr lang="en-US" dirty="0"/>
              <a:t> (the code that is written by the dev team is packaged into what is referred to a build- this is nothing but an installable piece of software (AUT), ready to be deployed to QA environment.) being deployed (in other words, installed and made available) to the QA environment is one of the most important aspects that needs to happen for the Test Execution to start.</a:t>
            </a:r>
          </a:p>
          <a:p>
            <a:r>
              <a:rPr lang="en-US" b="1" dirty="0"/>
              <a:t>#2)</a:t>
            </a:r>
            <a:r>
              <a:rPr lang="en-US" dirty="0"/>
              <a:t> Test Execution happens in the </a:t>
            </a:r>
            <a:r>
              <a:rPr lang="en-US" b="1" dirty="0"/>
              <a:t>QA environment</a:t>
            </a:r>
            <a:r>
              <a:rPr lang="en-US" dirty="0"/>
              <a:t>. To make sure that the dev team’s work on the code is not in the same place, where the QA team is testing, the general practice is to have a dedicated Dev and QA environment. (There is also a production environment to host the live application).</a:t>
            </a:r>
          </a:p>
          <a:p>
            <a:r>
              <a:rPr lang="en-US" dirty="0"/>
              <a:t>This is basically to preserve the integrity of the application at various stages in the SDLC lifecycle. Otherwise, ideally, all 3 environments are identical in nature.</a:t>
            </a:r>
          </a:p>
          <a:p>
            <a:r>
              <a:rPr lang="en-US" b="1" dirty="0"/>
              <a:t>#3)</a:t>
            </a:r>
            <a:r>
              <a:rPr lang="en-US" dirty="0"/>
              <a:t> </a:t>
            </a:r>
            <a:r>
              <a:rPr lang="en-US" b="1" dirty="0"/>
              <a:t>Test team size</a:t>
            </a:r>
            <a:r>
              <a:rPr lang="en-US" dirty="0"/>
              <a:t> is not constant from the beginning of the project. When the Test Plan is initiated the team might just have a Team lead. During the test design phase, a few testers come on board.  Test Execution is the phase when the team is at its maximum size.</a:t>
            </a:r>
          </a:p>
          <a:p>
            <a:r>
              <a:rPr lang="en-US" b="1" dirty="0"/>
              <a:t>#4)</a:t>
            </a:r>
            <a:r>
              <a:rPr lang="en-US" dirty="0"/>
              <a:t> Test Execution also happens in </a:t>
            </a:r>
            <a:r>
              <a:rPr lang="en-US" b="1" dirty="0"/>
              <a:t>at least 2 cycles</a:t>
            </a:r>
            <a:r>
              <a:rPr lang="en-US" dirty="0"/>
              <a:t> (3 in some projects). Typically in each cycle, all the test cases (the entire test suite) will be executed. The objective of the first cycle is to identify any blocking, critical defects, and most of the high defects.</a:t>
            </a:r>
          </a:p>
          <a:p>
            <a:r>
              <a:rPr lang="en-US" dirty="0"/>
              <a:t>The objective of the second cycle is to identify remaining high and medium defects, correct gaps in the scripts and obtain results.</a:t>
            </a:r>
          </a:p>
          <a:p>
            <a:r>
              <a:rPr lang="en-US" b="1" dirty="0"/>
              <a:t>#5)</a:t>
            </a:r>
            <a:r>
              <a:rPr lang="en-US" dirty="0"/>
              <a:t> Test Execution phase consists of- </a:t>
            </a:r>
            <a:r>
              <a:rPr lang="en-US" b="1" dirty="0"/>
              <a:t>Executing the Test scripts + Test script maintenance (correct gaps in the scripts) + Reporting (defects, status, metrics, etc.)</a:t>
            </a:r>
            <a:r>
              <a:rPr lang="en-US" dirty="0"/>
              <a:t> Therefore, when planning this phase schedules and </a:t>
            </a:r>
            <a:r>
              <a:rPr lang="en-US" dirty="0">
                <a:hlinkClick r:id="rId4" tooltip="Test estimation">
                  <a:extLst>
                    <a:ext uri="{A12FA001-AC4F-418D-AE19-62706E023703}">
                      <ahyp:hlinkClr xmlns:ahyp="http://schemas.microsoft.com/office/drawing/2018/hyperlinkcolor" val="tx"/>
                    </a:ext>
                  </a:extLst>
                </a:hlinkClick>
              </a:rPr>
              <a:t>efforts should be estimated</a:t>
            </a:r>
            <a:r>
              <a:rPr lang="en-US" dirty="0"/>
              <a:t> taking into consideration all these aspects and not just the script execution.</a:t>
            </a:r>
          </a:p>
        </p:txBody>
      </p:sp>
    </p:spTree>
    <p:extLst>
      <p:ext uri="{BB962C8B-B14F-4D97-AF65-F5344CB8AC3E}">
        <p14:creationId xmlns:p14="http://schemas.microsoft.com/office/powerpoint/2010/main" val="195262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8A05C24-27B3-4EDC-ACB8-20E233C5929F}"/>
              </a:ext>
            </a:extLst>
          </p:cNvPr>
          <p:cNvSpPr/>
          <p:nvPr/>
        </p:nvSpPr>
        <p:spPr>
          <a:xfrm rot="5400000">
            <a:off x="8298112" y="-8316068"/>
            <a:ext cx="1691771" cy="18287999"/>
          </a:xfrm>
          <a:prstGeom prst="rect">
            <a:avLst/>
          </a:prstGeom>
          <a:solidFill>
            <a:srgbClr val="06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TextBox 103">
            <a:extLst>
              <a:ext uri="{FF2B5EF4-FFF2-40B4-BE49-F238E27FC236}">
                <a16:creationId xmlns:a16="http://schemas.microsoft.com/office/drawing/2014/main" id="{55F5C359-0A6E-4C05-BED9-6BEE7E8460FA}"/>
              </a:ext>
            </a:extLst>
          </p:cNvPr>
          <p:cNvSpPr txBox="1"/>
          <p:nvPr/>
        </p:nvSpPr>
        <p:spPr>
          <a:xfrm>
            <a:off x="10516363" y="323603"/>
            <a:ext cx="6385081" cy="584775"/>
          </a:xfrm>
          <a:prstGeom prst="rect">
            <a:avLst/>
          </a:prstGeom>
          <a:noFill/>
        </p:spPr>
        <p:txBody>
          <a:bodyPr wrap="none" rtlCol="0">
            <a:spAutoFit/>
          </a:bodyPr>
          <a:lstStyle/>
          <a:p>
            <a:pPr algn="l"/>
            <a:r>
              <a:rPr lang="en-IN" sz="3200" b="1" i="0" dirty="0">
                <a:solidFill>
                  <a:srgbClr val="FF6600"/>
                </a:solidFill>
                <a:effectLst/>
                <a:latin typeface="Work Sans" pitchFamily="2" charset="0"/>
              </a:rPr>
              <a:t>Test Execution Considerations</a:t>
            </a:r>
            <a:endParaRPr lang="en-IN" sz="3200" b="1" i="0" dirty="0">
              <a:solidFill>
                <a:srgbClr val="3A3A3A"/>
              </a:solidFill>
              <a:effectLst/>
              <a:latin typeface="Work Sans" pitchFamily="2" charset="0"/>
            </a:endParaRPr>
          </a:p>
        </p:txBody>
      </p:sp>
      <p:cxnSp>
        <p:nvCxnSpPr>
          <p:cNvPr id="199" name="Straight Connector 198">
            <a:extLst>
              <a:ext uri="{FF2B5EF4-FFF2-40B4-BE49-F238E27FC236}">
                <a16:creationId xmlns:a16="http://schemas.microsoft.com/office/drawing/2014/main" id="{B712DBA3-5498-456F-982B-9C0E62239D8F}"/>
              </a:ext>
            </a:extLst>
          </p:cNvPr>
          <p:cNvCxnSpPr>
            <a:cxnSpLocks/>
          </p:cNvCxnSpPr>
          <p:nvPr/>
        </p:nvCxnSpPr>
        <p:spPr>
          <a:xfrm>
            <a:off x="3837286" y="1249936"/>
            <a:ext cx="1445071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FD54236A-31C9-4426-8676-A866C41D3F50}"/>
              </a:ext>
            </a:extLst>
          </p:cNvPr>
          <p:cNvGrpSpPr/>
          <p:nvPr/>
        </p:nvGrpSpPr>
        <p:grpSpPr>
          <a:xfrm>
            <a:off x="436931" y="0"/>
            <a:ext cx="514276" cy="1435693"/>
            <a:chOff x="15000616" y="-43809"/>
            <a:chExt cx="514276" cy="1435693"/>
          </a:xfrm>
        </p:grpSpPr>
        <p:sp>
          <p:nvSpPr>
            <p:cNvPr id="207" name="Rectangle 206">
              <a:extLst>
                <a:ext uri="{FF2B5EF4-FFF2-40B4-BE49-F238E27FC236}">
                  <a16:creationId xmlns:a16="http://schemas.microsoft.com/office/drawing/2014/main" id="{D3D4FF43-36F0-4849-A988-32DAD6E43A50}"/>
                </a:ext>
              </a:extLst>
            </p:cNvPr>
            <p:cNvSpPr/>
            <p:nvPr/>
          </p:nvSpPr>
          <p:spPr>
            <a:xfrm>
              <a:off x="15000616" y="-43809"/>
              <a:ext cx="514276" cy="1435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ectangle 207">
              <a:extLst>
                <a:ext uri="{FF2B5EF4-FFF2-40B4-BE49-F238E27FC236}">
                  <a16:creationId xmlns:a16="http://schemas.microsoft.com/office/drawing/2014/main" id="{74A0961B-7A20-41FB-9540-208A3CCAC6FA}"/>
                </a:ext>
              </a:extLst>
            </p:cNvPr>
            <p:cNvSpPr/>
            <p:nvPr/>
          </p:nvSpPr>
          <p:spPr>
            <a:xfrm>
              <a:off x="15000616" y="1279334"/>
              <a:ext cx="514276" cy="1125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3">
            <a:extLst>
              <a:ext uri="{FF2B5EF4-FFF2-40B4-BE49-F238E27FC236}">
                <a16:creationId xmlns:a16="http://schemas.microsoft.com/office/drawing/2014/main" id="{D2E12F99-6C43-6EDF-C2EA-5DDB176283EE}"/>
              </a:ext>
            </a:extLst>
          </p:cNvPr>
          <p:cNvSpPr txBox="1">
            <a:spLocks noChangeArrowheads="1"/>
          </p:cNvSpPr>
          <p:nvPr/>
        </p:nvSpPr>
        <p:spPr>
          <a:xfrm>
            <a:off x="637514" y="2051662"/>
            <a:ext cx="17026372" cy="7438174"/>
          </a:xfrm>
          <a:prstGeom prst="rect">
            <a:avLst/>
          </a:prstGeom>
        </p:spPr>
        <p:txBody>
          <a:bodyPr/>
          <a:lstStyle>
            <a:lvl1pPr marL="0" indent="0" algn="l" defTabSz="1371566"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783" indent="0" algn="l" defTabSz="1371566" rtl="0" eaLnBrk="1" latinLnBrk="0" hangingPunct="1">
              <a:lnSpc>
                <a:spcPct val="90000"/>
              </a:lnSpc>
              <a:spcBef>
                <a:spcPts val="751"/>
              </a:spcBef>
              <a:buFont typeface="Arial" panose="020B0604020202020204" pitchFamily="34" charset="0"/>
              <a:buNone/>
              <a:defRPr sz="3600" kern="1200">
                <a:solidFill>
                  <a:schemeClr val="tx1"/>
                </a:solidFill>
                <a:latin typeface="+mn-lt"/>
                <a:ea typeface="+mn-ea"/>
                <a:cs typeface="+mn-cs"/>
              </a:defRPr>
            </a:lvl2pPr>
            <a:lvl3pPr marL="1371566" indent="0" algn="l" defTabSz="1371566" rtl="0" eaLnBrk="1" latinLnBrk="0" hangingPunct="1">
              <a:lnSpc>
                <a:spcPct val="90000"/>
              </a:lnSpc>
              <a:spcBef>
                <a:spcPts val="751"/>
              </a:spcBef>
              <a:buFont typeface="Arial" panose="020B0604020202020204" pitchFamily="34" charset="0"/>
              <a:buNone/>
              <a:defRPr sz="3000" kern="1200">
                <a:solidFill>
                  <a:schemeClr val="tx1"/>
                </a:solidFill>
                <a:latin typeface="+mn-lt"/>
                <a:ea typeface="+mn-ea"/>
                <a:cs typeface="+mn-cs"/>
              </a:defRPr>
            </a:lvl3pPr>
            <a:lvl4pPr marL="2057349"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4pPr>
            <a:lvl5pPr marL="2743131" indent="0" algn="l" defTabSz="1371566" rtl="0" eaLnBrk="1" latinLnBrk="0" hangingPunct="1">
              <a:lnSpc>
                <a:spcPct val="90000"/>
              </a:lnSpc>
              <a:spcBef>
                <a:spcPts val="751"/>
              </a:spcBef>
              <a:buFont typeface="Arial" panose="020B0604020202020204" pitchFamily="34" charset="0"/>
              <a:buNone/>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a:lstStyle>
          <a:p>
            <a:r>
              <a:rPr lang="en-US" b="1" dirty="0"/>
              <a:t>Let us now make a list of all things that are important to understanding the Test Execution phase:</a:t>
            </a:r>
            <a:endParaRPr lang="en-US" dirty="0"/>
          </a:p>
          <a:p>
            <a:r>
              <a:rPr lang="en-US" b="1" dirty="0"/>
              <a:t>#6) </a:t>
            </a:r>
            <a:r>
              <a:rPr lang="en-US" dirty="0"/>
              <a:t>After the Test script being done and the AUT is deployed – and before the Test execution begins, there is an intermediary step. This is called the </a:t>
            </a:r>
            <a:r>
              <a:rPr lang="en-US" b="1" dirty="0"/>
              <a:t>“Test Readiness Review (TRR)”</a:t>
            </a:r>
            <a:r>
              <a:rPr lang="en-US" dirty="0"/>
              <a:t>.  This is a sort of transitional step that will end the test designing phase and ease us into the test execution.</a:t>
            </a:r>
          </a:p>
          <a:p>
            <a:r>
              <a:rPr lang="en-US" b="1" dirty="0"/>
              <a:t>#7) </a:t>
            </a:r>
            <a:r>
              <a:rPr lang="en-US" dirty="0"/>
              <a:t>In addition to the TRR, there are few more additional checks before we ensure that we can go ahead with accepting the current build that is deployed in the QA environment for test execution.</a:t>
            </a:r>
          </a:p>
          <a:p>
            <a:r>
              <a:rPr lang="en-US" dirty="0"/>
              <a:t>Those are the </a:t>
            </a:r>
            <a:r>
              <a:rPr lang="en-US" b="1" dirty="0"/>
              <a:t>Smoke and Sanity tests</a:t>
            </a:r>
            <a:r>
              <a:rPr lang="en-US" dirty="0"/>
              <a:t>. </a:t>
            </a:r>
          </a:p>
          <a:p>
            <a:r>
              <a:rPr lang="en-US" b="1" dirty="0"/>
              <a:t>#8)</a:t>
            </a:r>
            <a:r>
              <a:rPr lang="en-US" dirty="0"/>
              <a:t> Upon successful completion of TRR, Smoke and Sanity tests, the test cycle officially begins.</a:t>
            </a:r>
          </a:p>
          <a:p>
            <a:r>
              <a:rPr lang="en-US" b="1" dirty="0"/>
              <a:t>#9)</a:t>
            </a:r>
            <a:r>
              <a:rPr lang="en-US" dirty="0"/>
              <a:t> </a:t>
            </a:r>
            <a:r>
              <a:rPr lang="en-US" b="1" dirty="0"/>
              <a:t>Exploratory Testing</a:t>
            </a:r>
            <a:r>
              <a:rPr lang="en-US" dirty="0"/>
              <a:t> would be carried out once the build is ready for testing. The purpose of this test is to make sure critical defects are removed before the next levels of testing can start. This exploratory testing is carried out in the application without any test scripts and documentation. It also helps in getting familiar with the AUT.</a:t>
            </a:r>
          </a:p>
          <a:p>
            <a:r>
              <a:rPr lang="en-US" b="1" dirty="0"/>
              <a:t>#10)</a:t>
            </a:r>
            <a:r>
              <a:rPr lang="en-US" dirty="0"/>
              <a:t> Just like the other phases of the STLC, the work is divided among team members in the Test Execution phase also. The division might be based on module wise or test case count wise or anything else that might make sense.</a:t>
            </a:r>
          </a:p>
          <a:p>
            <a:r>
              <a:rPr lang="en-US" b="1" dirty="0"/>
              <a:t>#11)</a:t>
            </a:r>
            <a:r>
              <a:rPr lang="en-US" dirty="0"/>
              <a:t> The primary outcome of the test execution phase is in the form of reports primarily i.e. Defect Report and Test Execution Status report. The detailed process for reporting can be found at Test Executions reports.</a:t>
            </a:r>
          </a:p>
          <a:p>
            <a:endParaRPr lang="en-US" dirty="0"/>
          </a:p>
        </p:txBody>
      </p:sp>
    </p:spTree>
    <p:extLst>
      <p:ext uri="{BB962C8B-B14F-4D97-AF65-F5344CB8AC3E}">
        <p14:creationId xmlns:p14="http://schemas.microsoft.com/office/powerpoint/2010/main" val="67664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Business Plan  • Graphicriver.net/user/pptx/portfolio">
  <a:themeElements>
    <a:clrScheme name="Business Plan Presentation">
      <a:dk1>
        <a:srgbClr val="262626"/>
      </a:dk1>
      <a:lt1>
        <a:srgbClr val="FFFFFF"/>
      </a:lt1>
      <a:dk2>
        <a:srgbClr val="262626"/>
      </a:dk2>
      <a:lt2>
        <a:srgbClr val="FFFFFF"/>
      </a:lt2>
      <a:accent1>
        <a:srgbClr val="FFC000"/>
      </a:accent1>
      <a:accent2>
        <a:srgbClr val="FF3F5F"/>
      </a:accent2>
      <a:accent3>
        <a:srgbClr val="2AC2AC"/>
      </a:accent3>
      <a:accent4>
        <a:srgbClr val="3BC7E2"/>
      </a:accent4>
      <a:accent5>
        <a:srgbClr val="2993FF"/>
      </a:accent5>
      <a:accent6>
        <a:srgbClr val="7F739A"/>
      </a:accent6>
      <a:hlink>
        <a:srgbClr val="FFFFFF"/>
      </a:hlink>
      <a:folHlink>
        <a:srgbClr val="595959"/>
      </a:folHlink>
    </a:clrScheme>
    <a:fontScheme name="Roboto Black">
      <a:majorFont>
        <a:latin typeface="Roboto Black"/>
        <a:ea typeface=""/>
        <a:cs typeface=""/>
      </a:majorFont>
      <a:minorFont>
        <a:latin typeface="Roboto Condensed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22128</TotalTime>
  <Words>1267</Words>
  <Application>Microsoft Office PowerPoint</Application>
  <PresentationFormat>Custom</PresentationFormat>
  <Paragraphs>53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Roboto</vt:lpstr>
      <vt:lpstr>Calibri</vt:lpstr>
      <vt:lpstr>Roboto Condensed Light</vt:lpstr>
      <vt:lpstr>Arial</vt:lpstr>
      <vt:lpstr>Work Sans</vt:lpstr>
      <vt:lpstr>Roboto Black</vt:lpstr>
      <vt:lpstr>Business Plan  • Graphicriver.net/user/pptx/portfolio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Budi Hr</dc:creator>
  <cp:keywords/>
  <dc:description/>
  <cp:lastModifiedBy>Suresh Nanjan</cp:lastModifiedBy>
  <cp:revision>516</cp:revision>
  <cp:lastPrinted>2021-11-02T12:37:12Z</cp:lastPrinted>
  <dcterms:created xsi:type="dcterms:W3CDTF">2016-09-13T15:09:51Z</dcterms:created>
  <dcterms:modified xsi:type="dcterms:W3CDTF">2022-12-12T17:21:55Z</dcterms:modified>
  <cp:category/>
</cp:coreProperties>
</file>