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8" r:id="rId1"/>
  </p:sldMasterIdLst>
  <p:sldIdLst>
    <p:sldId id="261" r:id="rId2"/>
    <p:sldId id="259" r:id="rId3"/>
    <p:sldId id="258" r:id="rId4"/>
    <p:sldId id="281" r:id="rId5"/>
    <p:sldId id="260" r:id="rId6"/>
    <p:sldId id="263" r:id="rId7"/>
    <p:sldId id="264" r:id="rId8"/>
    <p:sldId id="265" r:id="rId9"/>
    <p:sldId id="266" r:id="rId10"/>
    <p:sldId id="267" r:id="rId11"/>
    <p:sldId id="279" r:id="rId12"/>
    <p:sldId id="270" r:id="rId13"/>
    <p:sldId id="269" r:id="rId14"/>
    <p:sldId id="271" r:id="rId15"/>
    <p:sldId id="272" r:id="rId16"/>
    <p:sldId id="273" r:id="rId17"/>
    <p:sldId id="280" r:id="rId18"/>
    <p:sldId id="275" r:id="rId19"/>
    <p:sldId id="276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EE51D-4230-4345-9BAF-77441B6757A3}" v="1197" dt="2022-09-19T05:52:46.852"/>
    <p1510:client id="{89FA6A1F-5CA3-4107-8433-5B49C4A2B11E}" v="299" dt="2022-09-17T16:19:0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san" userId="9514659e972c1403" providerId="Windows Live" clId="Web-{4FFEE51D-4230-4345-9BAF-77441B6757A3}"/>
    <pc:docChg chg="addSld delSld modSld sldOrd addMainMaster delMainMaster modMainMaster">
      <pc:chgData name="pradeep san" userId="9514659e972c1403" providerId="Windows Live" clId="Web-{4FFEE51D-4230-4345-9BAF-77441B6757A3}" dt="2022-09-19T05:52:46.852" v="934" actId="1076"/>
      <pc:docMkLst>
        <pc:docMk/>
      </pc:docMkLst>
      <pc:sldChg chg="del">
        <pc:chgData name="pradeep san" userId="9514659e972c1403" providerId="Windows Live" clId="Web-{4FFEE51D-4230-4345-9BAF-77441B6757A3}" dt="2022-09-19T03:57:09.692" v="1"/>
        <pc:sldMkLst>
          <pc:docMk/>
          <pc:sldMk cId="109857222" sldId="256"/>
        </pc:sldMkLst>
      </pc:sldChg>
      <pc:sldChg chg="modSp mod modClrScheme chgLayout">
        <pc:chgData name="pradeep san" userId="9514659e972c1403" providerId="Windows Live" clId="Web-{4FFEE51D-4230-4345-9BAF-77441B6757A3}" dt="2022-09-19T05:50:13.348" v="922" actId="20577"/>
        <pc:sldMkLst>
          <pc:docMk/>
          <pc:sldMk cId="273979111" sldId="258"/>
        </pc:sldMkLst>
        <pc:spChg chg="mod ord">
          <ac:chgData name="pradeep san" userId="9514659e972c1403" providerId="Windows Live" clId="Web-{4FFEE51D-4230-4345-9BAF-77441B6757A3}" dt="2022-09-19T05:49:49.082" v="919" actId="1076"/>
          <ac:spMkLst>
            <pc:docMk/>
            <pc:sldMk cId="273979111" sldId="258"/>
            <ac:spMk id="2" creationId="{00224E84-C1A2-A886-E121-10E9566BF101}"/>
          </ac:spMkLst>
        </pc:spChg>
        <pc:spChg chg="mod ord">
          <ac:chgData name="pradeep san" userId="9514659e972c1403" providerId="Windows Live" clId="Web-{4FFEE51D-4230-4345-9BAF-77441B6757A3}" dt="2022-09-19T05:50:13.348" v="922" actId="20577"/>
          <ac:spMkLst>
            <pc:docMk/>
            <pc:sldMk cId="273979111" sldId="258"/>
            <ac:spMk id="3" creationId="{BA356676-7055-162E-D2EA-A33288968510}"/>
          </ac:spMkLst>
        </pc:spChg>
      </pc:sldChg>
      <pc:sldChg chg="modSp mod modClrScheme chgLayout">
        <pc:chgData name="pradeep san" userId="9514659e972c1403" providerId="Windows Live" clId="Web-{4FFEE51D-4230-4345-9BAF-77441B6757A3}" dt="2022-09-19T05:49:27.691" v="918" actId="1076"/>
        <pc:sldMkLst>
          <pc:docMk/>
          <pc:sldMk cId="2364501063" sldId="259"/>
        </pc:sldMkLst>
        <pc:spChg chg="mod ord">
          <ac:chgData name="pradeep san" userId="9514659e972c1403" providerId="Windows Live" clId="Web-{4FFEE51D-4230-4345-9BAF-77441B6757A3}" dt="2022-09-19T05:46:32.327" v="900" actId="1076"/>
          <ac:spMkLst>
            <pc:docMk/>
            <pc:sldMk cId="2364501063" sldId="259"/>
            <ac:spMk id="2" creationId="{E8883460-900D-CBF6-1743-A724DFEECDA5}"/>
          </ac:spMkLst>
        </pc:spChg>
        <pc:spChg chg="mod ord">
          <ac:chgData name="pradeep san" userId="9514659e972c1403" providerId="Windows Live" clId="Web-{4FFEE51D-4230-4345-9BAF-77441B6757A3}" dt="2022-09-19T05:49:27.691" v="918" actId="1076"/>
          <ac:spMkLst>
            <pc:docMk/>
            <pc:sldMk cId="2364501063" sldId="259"/>
            <ac:spMk id="3" creationId="{B97F3C2A-707F-687E-8D01-0A9C4EAC408D}"/>
          </ac:spMkLst>
        </pc:spChg>
      </pc:sldChg>
      <pc:sldChg chg="modSp mod ord modClrScheme chgLayout">
        <pc:chgData name="pradeep san" userId="9514659e972c1403" providerId="Windows Live" clId="Web-{4FFEE51D-4230-4345-9BAF-77441B6757A3}" dt="2022-09-19T05:45:47.716" v="899"/>
        <pc:sldMkLst>
          <pc:docMk/>
          <pc:sldMk cId="984737655" sldId="260"/>
        </pc:sldMkLst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984737655" sldId="260"/>
            <ac:spMk id="2" creationId="{7748000D-5595-C0C5-86EE-CA04FE1B57AF}"/>
          </ac:spMkLst>
        </pc:spChg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984737655" sldId="260"/>
            <ac:spMk id="3" creationId="{C58EA50B-678C-928A-7BB0-9762CC5EB52A}"/>
          </ac:spMkLst>
        </pc:spChg>
      </pc:sldChg>
      <pc:sldChg chg="addSp delSp modSp new mod setBg modClrScheme setClrOvrMap delDesignElem chgLayout">
        <pc:chgData name="pradeep san" userId="9514659e972c1403" providerId="Windows Live" clId="Web-{4FFEE51D-4230-4345-9BAF-77441B6757A3}" dt="2022-09-19T05:45:47.716" v="899"/>
        <pc:sldMkLst>
          <pc:docMk/>
          <pc:sldMk cId="1942099831" sldId="261"/>
        </pc:sldMkLst>
        <pc:spChg chg="add mod">
          <ac:chgData name="pradeep san" userId="9514659e972c1403" providerId="Windows Live" clId="Web-{4FFEE51D-4230-4345-9BAF-77441B6757A3}" dt="2022-09-19T05:38:38.705" v="876"/>
          <ac:spMkLst>
            <pc:docMk/>
            <pc:sldMk cId="1942099831" sldId="261"/>
            <ac:spMk id="2" creationId="{0CE742F8-C700-2640-EB04-650492734D98}"/>
          </ac:spMkLst>
        </pc:spChg>
        <pc:spChg chg="add del mod">
          <ac:chgData name="pradeep san" userId="9514659e972c1403" providerId="Windows Live" clId="Web-{4FFEE51D-4230-4345-9BAF-77441B6757A3}" dt="2022-09-19T05:38:38.705" v="876"/>
          <ac:spMkLst>
            <pc:docMk/>
            <pc:sldMk cId="1942099831" sldId="261"/>
            <ac:spMk id="3" creationId="{E40E88EC-C0CF-1AC5-3A33-5A390C126105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8" creationId="{76EFD3D9-44F0-4267-BCC1-1613E79D8274}"/>
          </ac:spMkLst>
        </pc:spChg>
        <pc:spChg chg="add del">
          <ac:chgData name="pradeep san" userId="9514659e972c1403" providerId="Windows Live" clId="Web-{4FFEE51D-4230-4345-9BAF-77441B6757A3}" dt="2022-09-19T05:31:18.052" v="828"/>
          <ac:spMkLst>
            <pc:docMk/>
            <pc:sldMk cId="1942099831" sldId="261"/>
            <ac:spMk id="9" creationId="{42285737-90EE-47DC-AC80-8AE156B11969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0" creationId="{A779A851-95D6-41AF-937A-B0E4B7F6FA8D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2" creationId="{953FB2E7-B6CB-429C-81EB-D9516D6D5C8D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4" creationId="{2EC40DB1-B719-4A13-9A4D-0966B4B27866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6" creationId="{82211336-CFF3-412D-868A-6679C1004C45}"/>
          </ac:spMkLst>
        </pc:spChg>
        <pc:spChg chg="add del">
          <ac:chgData name="pradeep san" userId="9514659e972c1403" providerId="Windows Live" clId="Web-{4FFEE51D-4230-4345-9BAF-77441B6757A3}" dt="2022-09-19T05:38:38.705" v="876"/>
          <ac:spMkLst>
            <pc:docMk/>
            <pc:sldMk cId="1942099831" sldId="261"/>
            <ac:spMk id="27" creationId="{99CAC3B1-4879-424D-8F15-206277196159}"/>
          </ac:spMkLst>
        </pc:spChg>
        <pc:spChg chg="add del mod">
          <ac:chgData name="pradeep san" userId="9514659e972c1403" providerId="Windows Live" clId="Web-{4FFEE51D-4230-4345-9BAF-77441B6757A3}" dt="2022-09-19T05:32:20.648" v="835"/>
          <ac:spMkLst>
            <pc:docMk/>
            <pc:sldMk cId="1942099831" sldId="261"/>
            <ac:spMk id="40" creationId="{4060F0E8-F555-B57B-4233-CBF46AD152D6}"/>
          </ac:spMkLst>
        </pc:spChg>
        <pc:spChg chg="add del mod">
          <ac:chgData name="pradeep san" userId="9514659e972c1403" providerId="Windows Live" clId="Web-{4FFEE51D-4230-4345-9BAF-77441B6757A3}" dt="2022-09-19T05:32:42.492" v="843"/>
          <ac:spMkLst>
            <pc:docMk/>
            <pc:sldMk cId="1942099831" sldId="261"/>
            <ac:spMk id="43" creationId="{13518D9B-AE9C-DF82-EDC4-58FAE2A2E9C0}"/>
          </ac:spMkLst>
        </pc:spChg>
        <pc:spChg chg="add del mod">
          <ac:chgData name="pradeep san" userId="9514659e972c1403" providerId="Windows Live" clId="Web-{4FFEE51D-4230-4345-9BAF-77441B6757A3}" dt="2022-09-19T05:35:10.902" v="863"/>
          <ac:spMkLst>
            <pc:docMk/>
            <pc:sldMk cId="1942099831" sldId="261"/>
            <ac:spMk id="46" creationId="{1DDFE508-CF46-6481-7551-821D7E9C6A70}"/>
          </ac:spMkLst>
        </pc:spChg>
        <pc:spChg chg="add del">
          <ac:chgData name="pradeep san" userId="9514659e972c1403" providerId="Windows Live" clId="Web-{4FFEE51D-4230-4345-9BAF-77441B6757A3}" dt="2022-09-19T05:35:03.699" v="857"/>
          <ac:spMkLst>
            <pc:docMk/>
            <pc:sldMk cId="1942099831" sldId="261"/>
            <ac:spMk id="51" creationId="{3CD9DF72-87A3-404E-A828-84CBF11A8303}"/>
          </ac:spMkLst>
        </pc:spChg>
        <pc:grpChg chg="add del">
          <ac:chgData name="pradeep san" userId="9514659e972c1403" providerId="Windows Live" clId="Web-{4FFEE51D-4230-4345-9BAF-77441B6757A3}" dt="2022-09-19T05:38:38.705" v="876"/>
          <ac:grpSpMkLst>
            <pc:docMk/>
            <pc:sldMk cId="1942099831" sldId="261"/>
            <ac:grpSpMk id="6" creationId="{3F1527C3-06F4-4F4D-B364-8E97266450C5}"/>
          </ac:grpSpMkLst>
        </pc:grpChg>
        <pc:grpChg chg="add del">
          <ac:chgData name="pradeep san" userId="9514659e972c1403" providerId="Windows Live" clId="Web-{4FFEE51D-4230-4345-9BAF-77441B6757A3}" dt="2022-09-19T05:31:18.052" v="828"/>
          <ac:grpSpMkLst>
            <pc:docMk/>
            <pc:sldMk cId="1942099831" sldId="261"/>
            <ac:grpSpMk id="11" creationId="{B57BDC17-F1B3-455F-BBF1-680AA1F25C06}"/>
          </ac:grpSpMkLst>
        </pc:grpChg>
        <pc:grpChg chg="add del">
          <ac:chgData name="pradeep san" userId="9514659e972c1403" providerId="Windows Live" clId="Web-{4FFEE51D-4230-4345-9BAF-77441B6757A3}" dt="2022-09-19T05:38:38.705" v="876"/>
          <ac:grpSpMkLst>
            <pc:docMk/>
            <pc:sldMk cId="1942099831" sldId="261"/>
            <ac:grpSpMk id="18" creationId="{4B8492CB-DFBA-4A82-9778-F21493DA36C1}"/>
          </ac:grpSpMkLst>
        </pc:grpChg>
        <pc:graphicFrameChg chg="add del">
          <ac:chgData name="pradeep san" userId="9514659e972c1403" providerId="Windows Live" clId="Web-{4FFEE51D-4230-4345-9BAF-77441B6757A3}" dt="2022-09-19T05:31:18.052" v="828"/>
          <ac:graphicFrameMkLst>
            <pc:docMk/>
            <pc:sldMk cId="1942099831" sldId="261"/>
            <ac:graphicFrameMk id="5" creationId="{C4B01B03-AA6A-EFC2-B702-BFBE4C3BFAC9}"/>
          </ac:graphicFrameMkLst>
        </pc:graphicFrameChg>
        <pc:picChg chg="add del mod">
          <ac:chgData name="pradeep san" userId="9514659e972c1403" providerId="Windows Live" clId="Web-{4FFEE51D-4230-4345-9BAF-77441B6757A3}" dt="2022-09-19T05:32:20.648" v="836"/>
          <ac:picMkLst>
            <pc:docMk/>
            <pc:sldMk cId="1942099831" sldId="261"/>
            <ac:picMk id="39" creationId="{BB85D905-20E2-703D-5832-B836D028C7F6}"/>
          </ac:picMkLst>
        </pc:picChg>
        <pc:picChg chg="add del mod">
          <ac:chgData name="pradeep san" userId="9514659e972c1403" providerId="Windows Live" clId="Web-{4FFEE51D-4230-4345-9BAF-77441B6757A3}" dt="2022-09-19T05:32:42.492" v="844"/>
          <ac:picMkLst>
            <pc:docMk/>
            <pc:sldMk cId="1942099831" sldId="261"/>
            <ac:picMk id="42" creationId="{2B15AAEB-B2DC-2E17-B1DA-D197B4A8083D}"/>
          </ac:picMkLst>
        </pc:picChg>
        <pc:picChg chg="add del mod ord">
          <ac:chgData name="pradeep san" userId="9514659e972c1403" providerId="Windows Live" clId="Web-{4FFEE51D-4230-4345-9BAF-77441B6757A3}" dt="2022-09-19T05:35:10.902" v="864"/>
          <ac:picMkLst>
            <pc:docMk/>
            <pc:sldMk cId="1942099831" sldId="261"/>
            <ac:picMk id="45" creationId="{26B84537-4FA4-AF8D-69FB-84572D6274A9}"/>
          </ac:picMkLst>
        </pc:picChg>
        <pc:cxnChg chg="add del">
          <ac:chgData name="pradeep san" userId="9514659e972c1403" providerId="Windows Live" clId="Web-{4FFEE51D-4230-4345-9BAF-77441B6757A3}" dt="2022-09-19T05:35:03.699" v="857"/>
          <ac:cxnSpMkLst>
            <pc:docMk/>
            <pc:sldMk cId="1942099831" sldId="261"/>
            <ac:cxnSpMk id="53" creationId="{20E3A342-4D61-4E3F-AF90-1AB42AEB96CC}"/>
          </ac:cxnSpMkLst>
        </pc:cxnChg>
      </pc:sldChg>
      <pc:sldChg chg="addSp del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3435583413" sldId="262"/>
        </pc:sldMkLst>
        <pc:spChg chg="add mod">
          <ac:chgData name="pradeep san" userId="9514659e972c1403" providerId="Windows Live" clId="Web-{4FFEE51D-4230-4345-9BAF-77441B6757A3}" dt="2022-09-19T04:09:22.853" v="60" actId="1076"/>
          <ac:spMkLst>
            <pc:docMk/>
            <pc:sldMk cId="3435583413" sldId="262"/>
            <ac:spMk id="2" creationId="{F081C8BB-A187-FB10-1925-49018D06A570}"/>
          </ac:spMkLst>
        </pc:spChg>
        <pc:spChg chg="add mod">
          <ac:chgData name="pradeep san" userId="9514659e972c1403" providerId="Windows Live" clId="Web-{4FFEE51D-4230-4345-9BAF-77441B6757A3}" dt="2022-09-19T04:20:03.183" v="175" actId="20577"/>
          <ac:spMkLst>
            <pc:docMk/>
            <pc:sldMk cId="3435583413" sldId="262"/>
            <ac:spMk id="3" creationId="{F3127E0F-FBE0-A7C0-00BE-89C5DC6BFC01}"/>
          </ac:spMkLst>
        </pc:spChg>
        <pc:spChg chg="add mod">
          <ac:chgData name="pradeep san" userId="9514659e972c1403" providerId="Windows Live" clId="Web-{4FFEE51D-4230-4345-9BAF-77441B6757A3}" dt="2022-09-19T04:17:58.492" v="155" actId="20577"/>
          <ac:spMkLst>
            <pc:docMk/>
            <pc:sldMk cId="3435583413" sldId="262"/>
            <ac:spMk id="4" creationId="{E307F1D7-9869-889A-FF21-ACC3C6F468CC}"/>
          </ac:spMkLst>
        </pc:spChg>
        <pc:spChg chg="add mod">
          <ac:chgData name="pradeep san" userId="9514659e972c1403" providerId="Windows Live" clId="Web-{4FFEE51D-4230-4345-9BAF-77441B6757A3}" dt="2022-09-19T04:21:39.373" v="190"/>
          <ac:spMkLst>
            <pc:docMk/>
            <pc:sldMk cId="3435583413" sldId="262"/>
            <ac:spMk id="5" creationId="{FC1EC811-521C-7F4A-604F-B39D7D19F1B6}"/>
          </ac:spMkLst>
        </pc:spChg>
        <pc:spChg chg="add mod">
          <ac:chgData name="pradeep san" userId="9514659e972c1403" providerId="Windows Live" clId="Web-{4FFEE51D-4230-4345-9BAF-77441B6757A3}" dt="2022-09-19T04:20:23.261" v="179" actId="1076"/>
          <ac:spMkLst>
            <pc:docMk/>
            <pc:sldMk cId="3435583413" sldId="262"/>
            <ac:spMk id="6" creationId="{C60CE070-F821-6772-05F6-7297D384B34D}"/>
          </ac:spMkLst>
        </pc:spChg>
        <pc:spChg chg="add mod">
          <ac:chgData name="pradeep san" userId="9514659e972c1403" providerId="Windows Live" clId="Web-{4FFEE51D-4230-4345-9BAF-77441B6757A3}" dt="2022-09-19T04:21:08.841" v="188" actId="1076"/>
          <ac:spMkLst>
            <pc:docMk/>
            <pc:sldMk cId="3435583413" sldId="262"/>
            <ac:spMk id="7" creationId="{E3C97E04-C1F2-1015-1B74-34AC3DF0F37D}"/>
          </ac:spMkLst>
        </pc:spChg>
        <pc:spChg chg="add mod">
          <ac:chgData name="pradeep san" userId="9514659e972c1403" providerId="Windows Live" clId="Web-{4FFEE51D-4230-4345-9BAF-77441B6757A3}" dt="2022-09-19T04:22:20.452" v="198" actId="1076"/>
          <ac:spMkLst>
            <pc:docMk/>
            <pc:sldMk cId="3435583413" sldId="262"/>
            <ac:spMk id="8" creationId="{B5BC1F2E-27A4-2D74-E8E6-7712A2633C29}"/>
          </ac:spMkLst>
        </pc:spChg>
        <pc:spChg chg="add del mod">
          <ac:chgData name="pradeep san" userId="9514659e972c1403" providerId="Windows Live" clId="Web-{4FFEE51D-4230-4345-9BAF-77441B6757A3}" dt="2022-09-19T04:25:39.520" v="224"/>
          <ac:spMkLst>
            <pc:docMk/>
            <pc:sldMk cId="3435583413" sldId="262"/>
            <ac:spMk id="10" creationId="{BF096C6A-013F-29E1-F397-C240C27787F2}"/>
          </ac:spMkLst>
        </pc:spChg>
        <pc:spChg chg="add del mod">
          <ac:chgData name="pradeep san" userId="9514659e972c1403" providerId="Windows Live" clId="Web-{4FFEE51D-4230-4345-9BAF-77441B6757A3}" dt="2022-09-19T04:27:58.258" v="238"/>
          <ac:spMkLst>
            <pc:docMk/>
            <pc:sldMk cId="3435583413" sldId="262"/>
            <ac:spMk id="11" creationId="{C202C6AF-EF1A-D9AE-28D6-F5F1FF52B927}"/>
          </ac:spMkLst>
        </pc:spChg>
        <pc:spChg chg="add del mod">
          <ac:chgData name="pradeep san" userId="9514659e972c1403" providerId="Windows Live" clId="Web-{4FFEE51D-4230-4345-9BAF-77441B6757A3}" dt="2022-09-19T04:29:51.089" v="254"/>
          <ac:spMkLst>
            <pc:docMk/>
            <pc:sldMk cId="3435583413" sldId="262"/>
            <ac:spMk id="12" creationId="{5F31EFA8-F054-009D-074F-C76966D65F99}"/>
          </ac:spMkLst>
        </pc:spChg>
        <pc:spChg chg="add del mod">
          <ac:chgData name="pradeep san" userId="9514659e972c1403" providerId="Windows Live" clId="Web-{4FFEE51D-4230-4345-9BAF-77441B6757A3}" dt="2022-09-19T04:29:42.605" v="250"/>
          <ac:spMkLst>
            <pc:docMk/>
            <pc:sldMk cId="3435583413" sldId="262"/>
            <ac:spMk id="13" creationId="{40187EDC-27D2-23D4-D054-76BAED7301D6}"/>
          </ac:spMkLst>
        </pc:spChg>
        <pc:spChg chg="add mod">
          <ac:chgData name="pradeep san" userId="9514659e972c1403" providerId="Windows Live" clId="Web-{4FFEE51D-4230-4345-9BAF-77441B6757A3}" dt="2022-09-19T04:30:12.230" v="257" actId="1076"/>
          <ac:spMkLst>
            <pc:docMk/>
            <pc:sldMk cId="3435583413" sldId="262"/>
            <ac:spMk id="14" creationId="{65AC826F-7B40-AD0A-706B-AB2323936C46}"/>
          </ac:spMkLst>
        </pc:spChg>
        <pc:spChg chg="add mod">
          <ac:chgData name="pradeep san" userId="9514659e972c1403" providerId="Windows Live" clId="Web-{4FFEE51D-4230-4345-9BAF-77441B6757A3}" dt="2022-09-19T04:31:07.513" v="263" actId="1076"/>
          <ac:spMkLst>
            <pc:docMk/>
            <pc:sldMk cId="3435583413" sldId="262"/>
            <ac:spMk id="15" creationId="{28EC5B6E-D718-3666-0905-9E3DC8C5B5E7}"/>
          </ac:spMkLst>
        </pc:spChg>
        <pc:cxnChg chg="add del mod">
          <ac:chgData name="pradeep san" userId="9514659e972c1403" providerId="Windows Live" clId="Web-{4FFEE51D-4230-4345-9BAF-77441B6757A3}" dt="2022-09-19T04:24:11.658" v="212"/>
          <ac:cxnSpMkLst>
            <pc:docMk/>
            <pc:sldMk cId="3435583413" sldId="262"/>
            <ac:cxnSpMk id="9" creationId="{27D7408E-2F61-FCDA-9932-2F4C86EEBF42}"/>
          </ac:cxnSpMkLst>
        </pc:cxnChg>
      </pc:sldChg>
      <pc:sldChg chg="modSp new mod modClrScheme chgLayout">
        <pc:chgData name="pradeep san" userId="9514659e972c1403" providerId="Windows Live" clId="Web-{4FFEE51D-4230-4345-9BAF-77441B6757A3}" dt="2022-09-19T05:50:37.115" v="924" actId="1076"/>
        <pc:sldMkLst>
          <pc:docMk/>
          <pc:sldMk cId="4015459295" sldId="263"/>
        </pc:sldMkLst>
        <pc:spChg chg="mod ord">
          <ac:chgData name="pradeep san" userId="9514659e972c1403" providerId="Windows Live" clId="Web-{4FFEE51D-4230-4345-9BAF-77441B6757A3}" dt="2022-09-19T05:50:30.771" v="923" actId="1076"/>
          <ac:spMkLst>
            <pc:docMk/>
            <pc:sldMk cId="4015459295" sldId="263"/>
            <ac:spMk id="2" creationId="{38C2C571-F758-236D-B604-AC9409A9DBC2}"/>
          </ac:spMkLst>
        </pc:spChg>
        <pc:spChg chg="mod ord">
          <ac:chgData name="pradeep san" userId="9514659e972c1403" providerId="Windows Live" clId="Web-{4FFEE51D-4230-4345-9BAF-77441B6757A3}" dt="2022-09-19T05:50:37.115" v="924" actId="1076"/>
          <ac:spMkLst>
            <pc:docMk/>
            <pc:sldMk cId="4015459295" sldId="263"/>
            <ac:spMk id="3" creationId="{325B826E-67B8-0159-4C90-8E32EE912C24}"/>
          </ac:spMkLst>
        </pc:spChg>
      </pc:sldChg>
      <pc:sldChg chg="modSp new mod modClrScheme chgLayout">
        <pc:chgData name="pradeep san" userId="9514659e972c1403" providerId="Windows Live" clId="Web-{4FFEE51D-4230-4345-9BAF-77441B6757A3}" dt="2022-09-19T05:50:47.396" v="925" actId="1076"/>
        <pc:sldMkLst>
          <pc:docMk/>
          <pc:sldMk cId="3475097463" sldId="264"/>
        </pc:sldMkLst>
        <pc:spChg chg="mod ord">
          <ac:chgData name="pradeep san" userId="9514659e972c1403" providerId="Windows Live" clId="Web-{4FFEE51D-4230-4345-9BAF-77441B6757A3}" dt="2022-09-19T05:50:47.396" v="925" actId="1076"/>
          <ac:spMkLst>
            <pc:docMk/>
            <pc:sldMk cId="3475097463" sldId="264"/>
            <ac:spMk id="2" creationId="{144657E3-6D6A-B2EC-0261-0C66D73400E7}"/>
          </ac:spMkLst>
        </pc:spChg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3475097463" sldId="264"/>
            <ac:spMk id="3" creationId="{D8039FFB-EA65-88FC-691D-1F2083D7818E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3991343974" sldId="265"/>
        </pc:sldMkLst>
        <pc:spChg chg="add mod">
          <ac:chgData name="pradeep san" userId="9514659e972c1403" providerId="Windows Live" clId="Web-{4FFEE51D-4230-4345-9BAF-77441B6757A3}" dt="2022-09-19T04:46:41.304" v="401" actId="1076"/>
          <ac:spMkLst>
            <pc:docMk/>
            <pc:sldMk cId="3991343974" sldId="265"/>
            <ac:spMk id="2" creationId="{729FBD50-883B-5E96-62BE-485E543371CA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3135113505" sldId="266"/>
        </pc:sldMkLst>
        <pc:spChg chg="add mod">
          <ac:chgData name="pradeep san" userId="9514659e972c1403" providerId="Windows Live" clId="Web-{4FFEE51D-4230-4345-9BAF-77441B6757A3}" dt="2022-09-19T04:49:32.887" v="422" actId="20577"/>
          <ac:spMkLst>
            <pc:docMk/>
            <pc:sldMk cId="3135113505" sldId="266"/>
            <ac:spMk id="2" creationId="{0E076D03-842F-F267-814D-94B3D6ADA845}"/>
          </ac:spMkLst>
        </pc:spChg>
      </pc:sldChg>
      <pc:sldChg chg="addSp modSp new mod ord modClrScheme chgLayout">
        <pc:chgData name="pradeep san" userId="9514659e972c1403" providerId="Windows Live" clId="Web-{4FFEE51D-4230-4345-9BAF-77441B6757A3}" dt="2022-09-19T05:45:47.716" v="899"/>
        <pc:sldMkLst>
          <pc:docMk/>
          <pc:sldMk cId="1451924518" sldId="267"/>
        </pc:sldMkLst>
        <pc:spChg chg="add mod">
          <ac:chgData name="pradeep san" userId="9514659e972c1403" providerId="Windows Live" clId="Web-{4FFEE51D-4230-4345-9BAF-77441B6757A3}" dt="2022-09-19T04:50:31.029" v="440" actId="1076"/>
          <ac:spMkLst>
            <pc:docMk/>
            <pc:sldMk cId="1451924518" sldId="267"/>
            <ac:spMk id="2" creationId="{2BF09182-40F8-1CED-E6C6-F62D83495877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896511744" sldId="268"/>
        </pc:sldMkLst>
        <pc:spChg chg="add mod">
          <ac:chgData name="pradeep san" userId="9514659e972c1403" providerId="Windows Live" clId="Web-{4FFEE51D-4230-4345-9BAF-77441B6757A3}" dt="2022-09-19T04:51:43.562" v="458" actId="1076"/>
          <ac:spMkLst>
            <pc:docMk/>
            <pc:sldMk cId="896511744" sldId="268"/>
            <ac:spMk id="2" creationId="{0F358109-B45A-6575-672D-618BF5017BBE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2860037852" sldId="269"/>
        </pc:sldMkLst>
        <pc:spChg chg="add mod">
          <ac:chgData name="pradeep san" userId="9514659e972c1403" providerId="Windows Live" clId="Web-{4FFEE51D-4230-4345-9BAF-77441B6757A3}" dt="2022-09-19T05:23:48.585" v="751" actId="1076"/>
          <ac:spMkLst>
            <pc:docMk/>
            <pc:sldMk cId="2860037852" sldId="269"/>
            <ac:spMk id="2" creationId="{8C4B37CD-F195-FD0B-4556-E46791AD5B61}"/>
          </ac:spMkLst>
        </pc:spChg>
      </pc:sldChg>
      <pc:sldChg chg="addSp delSp modSp new mod ord modClrScheme chgLayout">
        <pc:chgData name="pradeep san" userId="9514659e972c1403" providerId="Windows Live" clId="Web-{4FFEE51D-4230-4345-9BAF-77441B6757A3}" dt="2022-09-19T05:45:47.716" v="899"/>
        <pc:sldMkLst>
          <pc:docMk/>
          <pc:sldMk cId="1173937934" sldId="270"/>
        </pc:sldMkLst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1173937934" sldId="270"/>
            <ac:spMk id="2" creationId="{8BD02613-B437-2C93-BF4C-6474EC1854E0}"/>
          </ac:spMkLst>
        </pc:spChg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1173937934" sldId="270"/>
            <ac:spMk id="3" creationId="{9819ABF0-6F44-CFE6-E0BB-FE6E3C04250E}"/>
          </ac:spMkLst>
        </pc:spChg>
        <pc:picChg chg="add del mod">
          <ac:chgData name="pradeep san" userId="9514659e972c1403" providerId="Windows Live" clId="Web-{4FFEE51D-4230-4345-9BAF-77441B6757A3}" dt="2022-09-19T04:58:16.073" v="497"/>
          <ac:picMkLst>
            <pc:docMk/>
            <pc:sldMk cId="1173937934" sldId="270"/>
            <ac:picMk id="4" creationId="{0F180968-72DF-A988-759D-77B28CB263BC}"/>
          </ac:picMkLst>
        </pc:picChg>
        <pc:picChg chg="add mod">
          <ac:chgData name="pradeep san" userId="9514659e972c1403" providerId="Windows Live" clId="Web-{4FFEE51D-4230-4345-9BAF-77441B6757A3}" dt="2022-09-19T04:59:01.433" v="504" actId="1076"/>
          <ac:picMkLst>
            <pc:docMk/>
            <pc:sldMk cId="1173937934" sldId="270"/>
            <ac:picMk id="5" creationId="{A4AC5232-A6B8-BB50-45E1-7823D200CE31}"/>
          </ac:picMkLst>
        </pc:pic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1040701548" sldId="271"/>
        </pc:sldMkLst>
        <pc:spChg chg="add mod">
          <ac:chgData name="pradeep san" userId="9514659e972c1403" providerId="Windows Live" clId="Web-{4FFEE51D-4230-4345-9BAF-77441B6757A3}" dt="2022-09-19T05:27:12.046" v="766" actId="20577"/>
          <ac:spMkLst>
            <pc:docMk/>
            <pc:sldMk cId="1040701548" sldId="271"/>
            <ac:spMk id="2" creationId="{60E2771A-D713-BBF2-7874-29D95F79D33F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212266403" sldId="272"/>
        </pc:sldMkLst>
        <pc:spChg chg="add mod">
          <ac:chgData name="pradeep san" userId="9514659e972c1403" providerId="Windows Live" clId="Web-{4FFEE51D-4230-4345-9BAF-77441B6757A3}" dt="2022-09-19T05:28:54.142" v="805" actId="20577"/>
          <ac:spMkLst>
            <pc:docMk/>
            <pc:sldMk cId="212266403" sldId="272"/>
            <ac:spMk id="2" creationId="{497D072D-4E07-EEBE-AC98-8B2D497062D3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4028365406" sldId="273"/>
        </pc:sldMkLst>
        <pc:spChg chg="add mod">
          <ac:chgData name="pradeep san" userId="9514659e972c1403" providerId="Windows Live" clId="Web-{4FFEE51D-4230-4345-9BAF-77441B6757A3}" dt="2022-09-19T05:29:58.675" v="826" actId="20577"/>
          <ac:spMkLst>
            <pc:docMk/>
            <pc:sldMk cId="4028365406" sldId="273"/>
            <ac:spMk id="2" creationId="{F4084965-E2D8-9D9F-D3F6-E39B5FAFF97A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1091349034" sldId="274"/>
        </pc:sldMkLst>
        <pc:spChg chg="add mod">
          <ac:chgData name="pradeep san" userId="9514659e972c1403" providerId="Windows Live" clId="Web-{4FFEE51D-4230-4345-9BAF-77441B6757A3}" dt="2022-09-19T05:09:54.513" v="627" actId="20577"/>
          <ac:spMkLst>
            <pc:docMk/>
            <pc:sldMk cId="1091349034" sldId="274"/>
            <ac:spMk id="2" creationId="{9471609D-F44C-E44F-0151-1B86D2B994C6}"/>
          </ac:spMkLst>
        </pc:spChg>
      </pc:sldChg>
      <pc:sldChg chg="modSp new mod ord modClrScheme chgLayout">
        <pc:chgData name="pradeep san" userId="9514659e972c1403" providerId="Windows Live" clId="Web-{4FFEE51D-4230-4345-9BAF-77441B6757A3}" dt="2022-09-19T05:51:22.866" v="926" actId="20577"/>
        <pc:sldMkLst>
          <pc:docMk/>
          <pc:sldMk cId="1567779823" sldId="275"/>
        </pc:sldMkLst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1567779823" sldId="275"/>
            <ac:spMk id="2" creationId="{93AE0023-ABA9-1A9F-F5B8-5823146B5FF9}"/>
          </ac:spMkLst>
        </pc:spChg>
        <pc:spChg chg="mod ord">
          <ac:chgData name="pradeep san" userId="9514659e972c1403" providerId="Windows Live" clId="Web-{4FFEE51D-4230-4345-9BAF-77441B6757A3}" dt="2022-09-19T05:51:22.866" v="926" actId="20577"/>
          <ac:spMkLst>
            <pc:docMk/>
            <pc:sldMk cId="1567779823" sldId="275"/>
            <ac:spMk id="3" creationId="{C1D63C78-87E2-D04F-0E95-A6A6E4730105}"/>
          </ac:spMkLst>
        </pc:spChg>
      </pc:sldChg>
      <pc:sldChg chg="modSp new mod ord modClrScheme chgLayout">
        <pc:chgData name="pradeep san" userId="9514659e972c1403" providerId="Windows Live" clId="Web-{4FFEE51D-4230-4345-9BAF-77441B6757A3}" dt="2022-09-19T05:52:23.696" v="932" actId="1076"/>
        <pc:sldMkLst>
          <pc:docMk/>
          <pc:sldMk cId="3102725149" sldId="276"/>
        </pc:sldMkLst>
        <pc:spChg chg="mod ord">
          <ac:chgData name="pradeep san" userId="9514659e972c1403" providerId="Windows Live" clId="Web-{4FFEE51D-4230-4345-9BAF-77441B6757A3}" dt="2022-09-19T05:51:39.648" v="927" actId="1076"/>
          <ac:spMkLst>
            <pc:docMk/>
            <pc:sldMk cId="3102725149" sldId="276"/>
            <ac:spMk id="2" creationId="{68ED764A-BEE3-33F4-630A-70C1AD71E529}"/>
          </ac:spMkLst>
        </pc:spChg>
        <pc:spChg chg="mod ord">
          <ac:chgData name="pradeep san" userId="9514659e972c1403" providerId="Windows Live" clId="Web-{4FFEE51D-4230-4345-9BAF-77441B6757A3}" dt="2022-09-19T05:52:23.696" v="932" actId="1076"/>
          <ac:spMkLst>
            <pc:docMk/>
            <pc:sldMk cId="3102725149" sldId="276"/>
            <ac:spMk id="3" creationId="{F704D924-CF33-C879-B7EF-3709C272687F}"/>
          </ac:spMkLst>
        </pc:spChg>
      </pc:sldChg>
      <pc:sldChg chg="new del">
        <pc:chgData name="pradeep san" userId="9514659e972c1403" providerId="Windows Live" clId="Web-{4FFEE51D-4230-4345-9BAF-77441B6757A3}" dt="2022-09-19T05:07:57.651" v="607"/>
        <pc:sldMkLst>
          <pc:docMk/>
          <pc:sldMk cId="3491271754" sldId="276"/>
        </pc:sldMkLst>
      </pc:sldChg>
      <pc:sldChg chg="modSp new mod modClrScheme chgLayout">
        <pc:chgData name="pradeep san" userId="9514659e972c1403" providerId="Windows Live" clId="Web-{4FFEE51D-4230-4345-9BAF-77441B6757A3}" dt="2022-09-19T05:52:46.852" v="934" actId="1076"/>
        <pc:sldMkLst>
          <pc:docMk/>
          <pc:sldMk cId="614393994" sldId="277"/>
        </pc:sldMkLst>
        <pc:spChg chg="mod ord">
          <ac:chgData name="pradeep san" userId="9514659e972c1403" providerId="Windows Live" clId="Web-{4FFEE51D-4230-4345-9BAF-77441B6757A3}" dt="2022-09-19T05:52:46.852" v="934" actId="1076"/>
          <ac:spMkLst>
            <pc:docMk/>
            <pc:sldMk cId="614393994" sldId="277"/>
            <ac:spMk id="2" creationId="{66A205D0-E610-F13F-FA28-6CE9EB63CFF8}"/>
          </ac:spMkLst>
        </pc:spChg>
        <pc:spChg chg="mod ord">
          <ac:chgData name="pradeep san" userId="9514659e972c1403" providerId="Windows Live" clId="Web-{4FFEE51D-4230-4345-9BAF-77441B6757A3}" dt="2022-09-19T05:52:39.665" v="933" actId="20577"/>
          <ac:spMkLst>
            <pc:docMk/>
            <pc:sldMk cId="614393994" sldId="277"/>
            <ac:spMk id="3" creationId="{68BD559E-09BA-8E6C-92F0-D8383768746B}"/>
          </ac:spMkLst>
        </pc:spChg>
      </pc:sldChg>
      <pc:sldMasterChg chg="del mod setBg delSldLayout modSldLayout">
        <pc:chgData name="pradeep san" userId="9514659e972c1403" providerId="Windows Live" clId="Web-{4FFEE51D-4230-4345-9BAF-77441B6757A3}" dt="2022-09-19T05:36:32.389" v="865"/>
        <pc:sldMasterMkLst>
          <pc:docMk/>
          <pc:sldMasterMk cId="2460954070" sldId="2147483660"/>
        </pc:sldMasterMkLst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6:48.014" v="866"/>
        <pc:sldMasterMkLst>
          <pc:docMk/>
          <pc:sldMasterMk cId="74140578" sldId="2147483672"/>
        </pc:sldMasterMkLst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1994493423" sldId="2147483673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956323163" sldId="2147483674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514933424" sldId="2147483675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524752877" sldId="2147483676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1452144748" sldId="2147483677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92646858" sldId="2147483678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540009170" sldId="2147483679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609426488" sldId="2147483680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3410412124" sldId="2147483681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653202672" sldId="2147483682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551761074" sldId="2147483683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14682771" sldId="2147483684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120206502" sldId="2147483685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026491982" sldId="2147483686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3272317264" sldId="2147483687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3764699998" sldId="2147483688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881512007" sldId="214748368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6:56.843" v="867"/>
        <pc:sldMasterMkLst>
          <pc:docMk/>
          <pc:sldMasterMk cId="1508875175" sldId="2147483690"/>
        </pc:sldMasterMkLst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605003006" sldId="2147483691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664067163" sldId="2147483692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979517162" sldId="2147483693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409923804" sldId="2147483694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936033878" sldId="2147483695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846952566" sldId="2147483696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798824853" sldId="2147483697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681683435" sldId="2147483698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709220511" sldId="2147483699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3958887288" sldId="2147483700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4115183938" sldId="2147483701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898218667" sldId="2147483702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4251936625" sldId="2147483703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3380858811" sldId="2147483704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3648754184" sldId="2147483705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096459842" sldId="2147483706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456992541" sldId="214748370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7:10.874" v="868"/>
        <pc:sldMasterMkLst>
          <pc:docMk/>
          <pc:sldMasterMk cId="3506216572" sldId="2147483708"/>
        </pc:sldMasterMkLst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365848100" sldId="2147483709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430034553" sldId="2147483710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975621593" sldId="2147483711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2505948135" sldId="2147483712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25584215" sldId="2147483713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562161692" sldId="2147483714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428060569" sldId="2147483715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4031581892" sldId="2147483716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3572070126" sldId="2147483717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492696937" sldId="2147483718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991784567" sldId="2147483719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65539982" sldId="2147483720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542882381" sldId="2147483721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3323526638" sldId="2147483722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3562447306" sldId="2147483723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714410512" sldId="2147483724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2270828972" sldId="214748372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7:22.921" v="869"/>
        <pc:sldMasterMkLst>
          <pc:docMk/>
          <pc:sldMasterMk cId="592082706" sldId="2147483726"/>
        </pc:sldMasterMkLst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8595216" sldId="2147483727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74121371" sldId="2147483728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1819759351" sldId="2147483729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199137289" sldId="2147483730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238280389" sldId="2147483731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237312982" sldId="2147483732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410557230" sldId="2147483733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054600065" sldId="2147483734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505523634" sldId="2147483735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358842923" sldId="2147483736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130366317" sldId="2147483737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921689635" sldId="2147483738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579919302" sldId="2147483739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655047863" sldId="2147483740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864250029" sldId="2147483741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083416759" sldId="2147483742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307339244" sldId="214748374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7:33.922" v="870"/>
        <pc:sldMasterMkLst>
          <pc:docMk/>
          <pc:sldMasterMk cId="258016282" sldId="2147483744"/>
        </pc:sldMasterMkLst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822145800" sldId="2147483745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110635746" sldId="2147483746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813302360" sldId="2147483747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83670262" sldId="2147483748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315996213" sldId="2147483749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662883744" sldId="2147483750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90738613" sldId="2147483751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268953103" sldId="2147483752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67551973" sldId="2147483753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417447872" sldId="2147483754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328079942" sldId="2147483755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529924358" sldId="2147483756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001203012" sldId="2147483757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904301376" sldId="2147483758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845200391" sldId="2147483759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403582246" sldId="2147483760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821210163" sldId="214748376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47.299" v="877"/>
        <pc:sldMasterMkLst>
          <pc:docMk/>
          <pc:sldMasterMk cId="476109353" sldId="2147483762"/>
        </pc:sldMasterMkLst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846042321" sldId="2147483763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95939698" sldId="2147483764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576957855" sldId="2147483765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656305468" sldId="2147483766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591172944" sldId="2147483767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814364470" sldId="2147483768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043174576" sldId="2147483769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403321284" sldId="2147483770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526884307" sldId="2147483771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241737450" sldId="2147483772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606433227" sldId="2147483773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58118537" sldId="2147483774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193652584" sldId="2147483775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056803819" sldId="2147483776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001980095" sldId="2147483777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413715717" sldId="2147483778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77847708" sldId="214748377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57.815" v="878"/>
        <pc:sldMasterMkLst>
          <pc:docMk/>
          <pc:sldMasterMk cId="444704153" sldId="2147483780"/>
        </pc:sldMasterMkLst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917703298" sldId="2147483781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316691659" sldId="2147483782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625251269" sldId="2147483783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836697011" sldId="2147483784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775903612" sldId="2147483785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911581246" sldId="2147483786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109527662" sldId="2147483787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64304468" sldId="2147483788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061796224" sldId="2147483789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708536145" sldId="2147483790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4273989013" sldId="2147483791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3717653540" sldId="2147483792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208131600" sldId="2147483793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218508339" sldId="2147483794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370005710" sldId="2147483795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950888690" sldId="2147483796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446233607" sldId="214748379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30.689" v="875"/>
        <pc:sldMasterMkLst>
          <pc:docMk/>
          <pc:sldMasterMk cId="2688525213" sldId="2147483780"/>
        </pc:sldMasterMkLst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3960634053" sldId="2147483781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310207764" sldId="2147483782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471070598" sldId="2147483783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010084659" sldId="2147483784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417299362" sldId="2147483785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392190434" sldId="2147483786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466342811" sldId="2147483787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2330246368" sldId="2147483788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162220495" sldId="2147483789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631044249" sldId="2147483790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87097566" sldId="2147483791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3200353968" sldId="2147483792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4081405355" sldId="2147483793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2384898631" sldId="2147483794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2420552330" sldId="2147483795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620326163" sldId="2147483796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978236574" sldId="214748379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9:33.269" v="879"/>
        <pc:sldMasterMkLst>
          <pc:docMk/>
          <pc:sldMasterMk cId="2762375590" sldId="2147483798"/>
        </pc:sldMasterMkLst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854642863" sldId="2147483799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963526449" sldId="2147483800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667731798" sldId="2147483801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861313702" sldId="2147483802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767724889" sldId="2147483803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53390330" sldId="2147483804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1117643825" sldId="2147483805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573977482" sldId="2147483806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420547121" sldId="2147483807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936308948" sldId="2147483808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8430079" sldId="2147483809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270515208" sldId="2147483810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20180480" sldId="2147483811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1035659502" sldId="2147483812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333586300" sldId="2147483813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1896082130" sldId="2147483814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234157495" sldId="214748381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25.064" v="874"/>
        <pc:sldMasterMkLst>
          <pc:docMk/>
          <pc:sldMasterMk cId="3061421542" sldId="2147483798"/>
        </pc:sldMasterMkLst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09257281" sldId="2147483799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279291341" sldId="2147483800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286515481" sldId="2147483801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512871402" sldId="2147483802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441681131" sldId="2147483803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66527536" sldId="2147483804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042868662" sldId="2147483805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075459535" sldId="2147483806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213157728" sldId="2147483807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3971164580" sldId="2147483808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990929736" sldId="2147483809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3766934472" sldId="2147483810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752868870" sldId="2147483811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3814658115" sldId="2147483812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731342468" sldId="2147483813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594548974" sldId="2147483814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175455653" sldId="214748381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9:48.363" v="880"/>
        <pc:sldMasterMkLst>
          <pc:docMk/>
          <pc:sldMasterMk cId="3452331337" sldId="2147483816"/>
        </pc:sldMasterMkLst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418327790" sldId="2147483817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442029579" sldId="2147483818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594328492" sldId="2147483819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452597323" sldId="2147483820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127055687" sldId="2147483821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1819373383" sldId="2147483822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256899183" sldId="2147483823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301402215" sldId="2147483824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2043837325" sldId="2147483825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801429405" sldId="2147483826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139509276" sldId="214748382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15.989" v="881"/>
        <pc:sldMasterMkLst>
          <pc:docMk/>
          <pc:sldMasterMk cId="2658004969" sldId="2147483828"/>
        </pc:sldMasterMkLst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644299686" sldId="2147483829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986116865" sldId="2147483830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765511972" sldId="2147483831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1059208047" sldId="2147483832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2060599213" sldId="2147483833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1942858158" sldId="2147483834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1449956559" sldId="2147483835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3352291523" sldId="2147483836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2922164983" sldId="2147483837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3323281197" sldId="2147483838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611908165" sldId="214748383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28.317" v="882"/>
        <pc:sldMasterMkLst>
          <pc:docMk/>
          <pc:sldMasterMk cId="253316231" sldId="2147483840"/>
        </pc:sldMasterMkLst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671534844" sldId="2147483841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4255607228" sldId="2147483842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974059178" sldId="2147483843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714532454" sldId="2147483844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483271695" sldId="2147483845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824578811" sldId="2147483846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694499004" sldId="2147483847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742041864" sldId="2147483848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931345160" sldId="2147483849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201656957" sldId="2147483850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534615092" sldId="2147483851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193782831" sldId="2147483852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66469492" sldId="2147483853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902083032" sldId="2147483854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619314231" sldId="2147483855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372665714" sldId="2147483856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624671358" sldId="214748385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36.270" v="883"/>
        <pc:sldMasterMkLst>
          <pc:docMk/>
          <pc:sldMasterMk cId="1194402790" sldId="2147483858"/>
        </pc:sldMasterMkLst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2634305428" sldId="2147483859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367873768" sldId="2147483860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4677420" sldId="2147483861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765198866" sldId="2147483862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579796532" sldId="2147483863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850515258" sldId="2147483864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41723905" sldId="2147483865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995102815" sldId="2147483866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564336165" sldId="2147483867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875964135" sldId="2147483868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962033587" sldId="2147483869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4238137767" sldId="2147483870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4036623554" sldId="2147483871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2074395917" sldId="2147483872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262999924" sldId="2147483873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76644442" sldId="2147483874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07728196" sldId="214748387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44.599" v="884"/>
        <pc:sldMasterMkLst>
          <pc:docMk/>
          <pc:sldMasterMk cId="2892597114" sldId="2147483876"/>
        </pc:sldMasterMkLst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922892135" sldId="2147483877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4246015455" sldId="2147483878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469830989" sldId="2147483879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4836210" sldId="2147483880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643953522" sldId="2147483881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3861043780" sldId="2147483882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501343951" sldId="2147483883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090696412" sldId="2147483884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557141832" sldId="2147483885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569859655" sldId="2147483886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3966519815" sldId="2147483887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3329184817" sldId="2147483888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572249609" sldId="2147483889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86031721" sldId="2147483890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944832725" sldId="2147483891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239031459" sldId="2147483892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997709159" sldId="214748389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52.958" v="885"/>
        <pc:sldMasterMkLst>
          <pc:docMk/>
          <pc:sldMasterMk cId="3667419918" sldId="2147483894"/>
        </pc:sldMasterMkLst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685736677" sldId="2147483895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927687966" sldId="2147483896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4213841191" sldId="2147483897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256034474" sldId="2147483898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173505429" sldId="2147483899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2229098824" sldId="2147483900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227996527" sldId="2147483901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4194340253" sldId="2147483902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054562176" sldId="2147483903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665983190" sldId="2147483904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752558844" sldId="2147483905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589246347" sldId="2147483906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616405706" sldId="2147483907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095709696" sldId="2147483908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141923733" sldId="2147483909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605698104" sldId="2147483910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2547636495" sldId="214748391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1:38.975" v="887"/>
        <pc:sldMasterMkLst>
          <pc:docMk/>
          <pc:sldMasterMk cId="669312823" sldId="2147483912"/>
        </pc:sldMasterMkLst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53903464" sldId="2147483913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509140696" sldId="2147483914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692063731" sldId="2147483915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790983490" sldId="2147483916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418744047" sldId="2147483917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4042632141" sldId="2147483918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98839695" sldId="2147483919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842593846" sldId="2147483920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266416403" sldId="2147483921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1621414143" sldId="2147483922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91164032" sldId="2147483923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1474458327" sldId="2147483924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220944479" sldId="2147483925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931675153" sldId="2147483926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513842921" sldId="2147483927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013839481" sldId="2147483928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578397444" sldId="214748392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2:23.008" v="888"/>
        <pc:sldMasterMkLst>
          <pc:docMk/>
          <pc:sldMasterMk cId="3214066463" sldId="2147483930"/>
        </pc:sldMasterMkLst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479452221" sldId="2147483931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592534897" sldId="2147483932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059433289" sldId="2147483933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4210276371" sldId="2147483934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776112633" sldId="2147483935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772962507" sldId="2147483936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981485907" sldId="2147483937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914894814" sldId="2147483938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081074212" sldId="2147483939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081951313" sldId="2147483940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673745612" sldId="2147483941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353738681" sldId="2147483942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548990946" sldId="2147483943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433061417" sldId="2147483944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785694701" sldId="2147483945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633857209" sldId="2147483946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3220619240" sldId="214748394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2:39.102" v="889"/>
        <pc:sldMasterMkLst>
          <pc:docMk/>
          <pc:sldMasterMk cId="304372991" sldId="2147483948"/>
        </pc:sldMasterMkLst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510173184" sldId="2147483949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561772526" sldId="2147483950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962677967" sldId="2147483951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16082024" sldId="2147483952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554146024" sldId="2147483953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6422610" sldId="2147483954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939698607" sldId="2147483955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984142815" sldId="2147483956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425206656" sldId="2147483957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916561207" sldId="2147483958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79568103" sldId="2147483959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497422444" sldId="2147483960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621272393" sldId="2147483961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842186963" sldId="2147483962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3732659495" sldId="2147483963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3494634971" sldId="2147483964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345467415" sldId="214748396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2:53.837" v="890"/>
        <pc:sldMasterMkLst>
          <pc:docMk/>
          <pc:sldMasterMk cId="1057350484" sldId="2147483966"/>
        </pc:sldMasterMkLst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832839326" sldId="2147483967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032181707" sldId="2147483968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834726044" sldId="2147483969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994286594" sldId="2147483970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4098290802" sldId="2147483971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687267019" sldId="2147483972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478904993" sldId="2147483973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967710360" sldId="2147483974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874473866" sldId="2147483975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2292849429" sldId="2147483976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187304154" sldId="2147483977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691614368" sldId="2147483978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844114826" sldId="2147483979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453366590" sldId="2147483980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2268577154" sldId="2147483981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2251475145" sldId="2147483982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4113942334" sldId="214748398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3:05.946" v="891"/>
        <pc:sldMasterMkLst>
          <pc:docMk/>
          <pc:sldMasterMk cId="1584823714" sldId="2147483984"/>
        </pc:sldMasterMkLst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365620373" sldId="2147483985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3716810850" sldId="2147483986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486334240" sldId="2147483987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469159386" sldId="2147483988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986754480" sldId="2147483989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4099188700" sldId="2147483990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3259465406" sldId="2147483991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95485741" sldId="2147483992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996413025" sldId="2147483993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82775744" sldId="2147483994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810296868" sldId="2147483995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331385114" sldId="2147483996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704002213" sldId="2147483997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823519718" sldId="2147483998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97133616" sldId="2147483999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891715518" sldId="2147484000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3219913797" sldId="214748400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06.354" v="892"/>
        <pc:sldMasterMkLst>
          <pc:docMk/>
          <pc:sldMasterMk cId="2751479963" sldId="2147484002"/>
        </pc:sldMasterMkLst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002651310" sldId="2147484003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764881914" sldId="2147484004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158657200" sldId="2147484005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084739952" sldId="2147484006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208335312" sldId="2147484007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996053484" sldId="2147484008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190528368" sldId="2147484009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2261127422" sldId="2147484010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900534554" sldId="2147484011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319483740" sldId="2147484012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2101847518" sldId="2147484013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668584027" sldId="2147484014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4151534889" sldId="2147484015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34096909" sldId="2147484016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797223098" sldId="2147484017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885909328" sldId="2147484018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140175933" sldId="214748401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14.198" v="893"/>
        <pc:sldMasterMkLst>
          <pc:docMk/>
          <pc:sldMasterMk cId="634043256" sldId="2147484020"/>
        </pc:sldMasterMkLst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750424697" sldId="2147484021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220215457" sldId="2147484022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811790756" sldId="2147484023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884564831" sldId="2147484024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2416137547" sldId="2147484025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289185588" sldId="2147484026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075111764" sldId="2147484027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488982035" sldId="2147484028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001419017" sldId="2147484029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659089042" sldId="2147484030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602119744" sldId="214748403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27.480" v="894"/>
        <pc:sldMasterMkLst>
          <pc:docMk/>
          <pc:sldMasterMk cId="2086239624" sldId="2147484032"/>
        </pc:sldMasterMkLst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720230041" sldId="2147484033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803025383" sldId="2147484034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4218734331" sldId="2147484035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3218301341" sldId="2147484036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639456753" sldId="2147484037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3156059549" sldId="2147484038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1683629198" sldId="2147484039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2345682425" sldId="2147484040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695923164" sldId="2147484041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3020310825" sldId="2147484042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2677989406" sldId="214748404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40.574" v="895"/>
        <pc:sldMasterMkLst>
          <pc:docMk/>
          <pc:sldMasterMk cId="1970360673" sldId="2147484044"/>
        </pc:sldMasterMkLst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762557278" sldId="2147484045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949072006" sldId="2147484046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817667191" sldId="2147484047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195391610" sldId="2147484048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545562407" sldId="2147484049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761986221" sldId="2147484050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957445487" sldId="2147484051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934575874" sldId="2147484052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516398584" sldId="2147484053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702629557" sldId="2147484054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2290103051" sldId="2147484055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4211072" sldId="2147484056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725627860" sldId="2147484057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41727777" sldId="2147484058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605389964" sldId="2147484059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2215591223" sldId="2147484060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677371059" sldId="214748406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59.090" v="896"/>
        <pc:sldMasterMkLst>
          <pc:docMk/>
          <pc:sldMasterMk cId="935567839" sldId="2147484062"/>
        </pc:sldMasterMkLst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3209054519" sldId="2147484063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2420571460" sldId="2147484064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443778858" sldId="2147484065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817839819" sldId="2147484066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70741257" sldId="2147484067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2808166122" sldId="2147484068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12895329" sldId="2147484069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4271276585" sldId="2147484070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3753996919" sldId="2147484071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477135610" sldId="2147484072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140244878" sldId="2147484073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277168100" sldId="2147484074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674887061" sldId="2147484075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168550348" sldId="2147484076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248047039" sldId="2147484077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237993200" sldId="2147484078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3622360717" sldId="214748407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5:16.184" v="897"/>
        <pc:sldMasterMkLst>
          <pc:docMk/>
          <pc:sldMasterMk cId="420369727" sldId="2147484080"/>
        </pc:sldMasterMkLst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779084101" sldId="2147484081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3998584153" sldId="2147484082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1322748654" sldId="2147484083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465418815" sldId="2147484084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2619747337" sldId="2147484085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2292080428" sldId="2147484086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2154731048" sldId="2147484087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4090872315" sldId="2147484088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895592096" sldId="2147484089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936630846" sldId="2147484090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77456103" sldId="214748409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5:33.731" v="898"/>
        <pc:sldMasterMkLst>
          <pc:docMk/>
          <pc:sldMasterMk cId="3315213081" sldId="2147484092"/>
        </pc:sldMasterMkLst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3451430794" sldId="2147484093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654342469" sldId="2147484094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3142921622" sldId="2147484095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065662430" sldId="2147484096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970716000" sldId="2147484097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484416747" sldId="2147484098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2042359259" sldId="2147484099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2742600893" sldId="2147484100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4048368516" sldId="2147484101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959695527" sldId="2147484102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2195466360" sldId="214748410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5:47.716" v="899"/>
        <pc:sldMasterMkLst>
          <pc:docMk/>
          <pc:sldMasterMk cId="2233701436" sldId="2147484104"/>
        </pc:sldMasterMkLst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440042614" sldId="2147484105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384117729" sldId="2147484106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3049440147" sldId="2147484107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2634746081" sldId="2147484108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627236193" sldId="2147484109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082094476" sldId="2147484110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693400330" sldId="2147484111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205808571" sldId="2147484112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91351396" sldId="2147484113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339830853" sldId="2147484114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35499470" sldId="2147484115"/>
          </pc:sldLayoutMkLst>
        </pc:sldLayoutChg>
      </pc:sldMasterChg>
      <pc:sldMasterChg chg="add addSldLayout modSldLayout">
        <pc:chgData name="pradeep san" userId="9514659e972c1403" providerId="Windows Live" clId="Web-{4FFEE51D-4230-4345-9BAF-77441B6757A3}" dt="2022-09-19T05:45:47.716" v="899"/>
        <pc:sldMasterMkLst>
          <pc:docMk/>
          <pc:sldMasterMk cId="600671264" sldId="2147484116"/>
        </pc:sldMasterMkLst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509766840" sldId="2147484117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70832277" sldId="2147484118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54835191" sldId="2147484119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531708899" sldId="2147484120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916540227" sldId="2147484121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183438513" sldId="2147484122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391633029" sldId="2147484123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954991340" sldId="2147484124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883109378" sldId="2147484125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03807708" sldId="2147484126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065102489" sldId="2147484127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666088241" sldId="2147484128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882324214" sldId="2147484129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805639966" sldId="2147484130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247961165" sldId="2147484131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640102144" sldId="2147484132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237632280" sldId="2147484133"/>
          </pc:sldLayoutMkLst>
        </pc:sldLayoutChg>
      </pc:sldMasterChg>
    </pc:docChg>
  </pc:docChgLst>
  <pc:docChgLst>
    <pc:chgData name="pradeep san" userId="9514659e972c1403" providerId="Windows Live" clId="Web-{89FA6A1F-5CA3-4107-8433-5B49C4A2B11E}"/>
    <pc:docChg chg="addSld delSld modSld sldOrd">
      <pc:chgData name="pradeep san" userId="9514659e972c1403" providerId="Windows Live" clId="Web-{89FA6A1F-5CA3-4107-8433-5B49C4A2B11E}" dt="2022-09-17T16:19:03.553" v="315" actId="14100"/>
      <pc:docMkLst>
        <pc:docMk/>
      </pc:docMkLst>
      <pc:sldChg chg="addSp delSp modSp mod setBg addAnim delAnim setClrOvrMap modShow">
        <pc:chgData name="pradeep san" userId="9514659e972c1403" providerId="Windows Live" clId="Web-{89FA6A1F-5CA3-4107-8433-5B49C4A2B11E}" dt="2022-09-17T16:13:07.325" v="270" actId="20577"/>
        <pc:sldMkLst>
          <pc:docMk/>
          <pc:sldMk cId="109857222" sldId="256"/>
        </pc:sldMkLst>
        <pc:spChg chg="mod ord">
          <ac:chgData name="pradeep san" userId="9514659e972c1403" providerId="Windows Live" clId="Web-{89FA6A1F-5CA3-4107-8433-5B49C4A2B11E}" dt="2022-09-17T16:13:07.325" v="27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adeep san" userId="9514659e972c1403" providerId="Windows Live" clId="Web-{89FA6A1F-5CA3-4107-8433-5B49C4A2B11E}" dt="2022-09-17T16:12:55.231" v="25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radeep san" userId="9514659e972c1403" providerId="Windows Live" clId="Web-{89FA6A1F-5CA3-4107-8433-5B49C4A2B11E}" dt="2022-09-17T16:02:56.324" v="155"/>
          <ac:spMkLst>
            <pc:docMk/>
            <pc:sldMk cId="109857222" sldId="256"/>
            <ac:spMk id="5" creationId="{936886BB-E96F-8CD9-5153-77BD8F4D2ACC}"/>
          </ac:spMkLst>
        </pc:spChg>
        <pc:spChg chg="add del">
          <ac:chgData name="pradeep san" userId="9514659e972c1403" providerId="Windows Live" clId="Web-{89FA6A1F-5CA3-4107-8433-5B49C4A2B11E}" dt="2022-09-17T15:57:00.236" v="115"/>
          <ac:spMkLst>
            <pc:docMk/>
            <pc:sldMk cId="109857222" sldId="256"/>
            <ac:spMk id="8" creationId="{2A8AA5BC-4F7A-4226-8F99-6D824B226A97}"/>
          </ac:spMkLst>
        </pc:spChg>
        <pc:spChg chg="add del mod">
          <ac:chgData name="pradeep san" userId="9514659e972c1403" providerId="Windows Live" clId="Web-{89FA6A1F-5CA3-4107-8433-5B49C4A2B11E}" dt="2022-09-17T16:02:42.839" v="148"/>
          <ac:spMkLst>
            <pc:docMk/>
            <pc:sldMk cId="109857222" sldId="256"/>
            <ac:spMk id="9" creationId="{8E913403-D5E8-F11D-520B-CDC4EC94809E}"/>
          </ac:spMkLst>
        </pc:spChg>
        <pc:spChg chg="add del">
          <ac:chgData name="pradeep san" userId="9514659e972c1403" providerId="Windows Live" clId="Web-{89FA6A1F-5CA3-4107-8433-5B49C4A2B11E}" dt="2022-09-17T15:57:00.236" v="115"/>
          <ac:spMkLst>
            <pc:docMk/>
            <pc:sldMk cId="109857222" sldId="256"/>
            <ac:spMk id="12" creationId="{5BC87C3E-1040-4EE4-9BDB-9537F7A1B335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pradeep san" userId="9514659e972c1403" providerId="Windows Live" clId="Web-{89FA6A1F-5CA3-4107-8433-5B49C4A2B11E}" dt="2022-09-17T15:57:09.877" v="117"/>
          <ac:spMkLst>
            <pc:docMk/>
            <pc:sldMk cId="109857222" sldId="256"/>
            <ac:spMk id="22" creationId="{6DDA8CE9-E0A6-4FF2-823D-D08607606DC2}"/>
          </ac:spMkLst>
        </pc:spChg>
        <pc:spChg chg="add del">
          <ac:chgData name="pradeep san" userId="9514659e972c1403" providerId="Windows Live" clId="Web-{89FA6A1F-5CA3-4107-8433-5B49C4A2B11E}" dt="2022-09-17T15:57:09.877" v="117"/>
          <ac:spMkLst>
            <pc:docMk/>
            <pc:sldMk cId="109857222" sldId="256"/>
            <ac:spMk id="23" creationId="{11195564-33B9-434B-9641-764F5905A56F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28" creationId="{0B3B9DBC-97CC-4A18-B4A6-66E240292269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29" creationId="{F4492644-1D84-449E-94E4-5FC5C873D32E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0" creationId="{94EE1A74-DEBF-434E-8B5E-7AB296ECBE08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1" creationId="{8C7C4D4B-92D9-4FA4-A294-749E8574FF51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2" creationId="{BADA3358-2A3F-41B0-A458-6FD1DB3AF9BB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3" creationId="{E4737216-37B2-43AD-AB08-05BFCCEFC99E}"/>
          </ac:spMkLst>
        </pc:spChg>
        <pc:spChg chg="add del mod ord">
          <ac:chgData name="pradeep san" userId="9514659e972c1403" providerId="Windows Live" clId="Web-{89FA6A1F-5CA3-4107-8433-5B49C4A2B11E}" dt="2022-09-17T16:07:21.893" v="216"/>
          <ac:spMkLst>
            <pc:docMk/>
            <pc:sldMk cId="109857222" sldId="256"/>
            <ac:spMk id="34" creationId="{756E0C88-7353-DA9C-71DD-63B82221BFE8}"/>
          </ac:spMkLst>
        </pc:spChg>
        <pc:spChg chg="add del">
          <ac:chgData name="pradeep san" userId="9514659e972c1403" providerId="Windows Live" clId="Web-{89FA6A1F-5CA3-4107-8433-5B49C4A2B11E}" dt="2022-09-17T15:57:35.315" v="121"/>
          <ac:spMkLst>
            <pc:docMk/>
            <pc:sldMk cId="109857222" sldId="256"/>
            <ac:spMk id="35" creationId="{787F4F1C-8D3D-4EC1-B72D-A0470A5A08B8}"/>
          </ac:spMkLst>
        </pc:spChg>
        <pc:spChg chg="add del">
          <ac:chgData name="pradeep san" userId="9514659e972c1403" providerId="Windows Live" clId="Web-{89FA6A1F-5CA3-4107-8433-5B49C4A2B11E}" dt="2022-09-17T16:04:55.217" v="181"/>
          <ac:spMkLst>
            <pc:docMk/>
            <pc:sldMk cId="109857222" sldId="256"/>
            <ac:spMk id="39" creationId="{71B2258F-86CA-4D4D-8270-BC05FCDEBFB3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1" creationId="{88294908-8B00-4F58-BBBA-20F71A40AA9E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2" creationId="{4364C879-1404-4203-8E9D-CC5DE0A621A2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3" creationId="{84617302-4B0D-4351-A6BB-6F0930D943AC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4" creationId="{DA2C7802-C2E0-4218-8F89-8DD7CCD2CD1C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5" creationId="{A6D7111A-21E5-4EE9-8A78-10E5530F0116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6" creationId="{A3969E80-A77B-49FC-9122-D89AFD5EE118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7" creationId="{35E9085E-E730-4768-83D4-6CB7E9897153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8" creationId="{973272FE-A474-4CAE-8CA2-BCC8B476C3F4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9" creationId="{15E3C750-986E-4769-B1AE-49289FBEE757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0" creationId="{0671A8AE-40A1-4631-A6B8-581AFF065482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1" creationId="{AB58EF07-17C2-48CF-ABB0-EEF1F17CB8F0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2" creationId="{AF2F604E-43BE-4DC3-B983-E071523364F8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3" creationId="{08C9B587-E65E-4B52-B37C-ABEBB6E87928}"/>
          </ac:spMkLst>
        </pc:spChg>
        <pc:spChg chg="add del">
          <ac:chgData name="pradeep san" userId="9514659e972c1403" providerId="Windows Live" clId="Web-{89FA6A1F-5CA3-4107-8433-5B49C4A2B11E}" dt="2022-09-17T16:00:00.537" v="132"/>
          <ac:spMkLst>
            <pc:docMk/>
            <pc:sldMk cId="109857222" sldId="256"/>
            <ac:spMk id="54" creationId="{71B2258F-86CA-4D4D-8270-BC05FCDEBFB3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56" creationId="{097CD68E-23E3-4007-8847-CD0944C4F7BE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57" creationId="{E91DC736-0EF8-4F87-9146-EBF1D2EE4D3D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58" creationId="{AF2F604E-43BE-4DC3-B983-E071523364F8}"/>
          </ac:spMkLst>
        </pc:spChg>
        <pc:spChg chg="add del">
          <ac:chgData name="pradeep san" userId="9514659e972c1403" providerId="Windows Live" clId="Web-{89FA6A1F-5CA3-4107-8433-5B49C4A2B11E}" dt="2022-09-17T16:06:39.127" v="190"/>
          <ac:spMkLst>
            <pc:docMk/>
            <pc:sldMk cId="109857222" sldId="256"/>
            <ac:spMk id="59" creationId="{FA69AAE0-49D5-4C8B-8BA2-55898C00E05E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60" creationId="{08C9B587-E65E-4B52-B37C-ABEBB6E87928}"/>
          </ac:spMkLst>
        </pc:spChg>
        <pc:spChg chg="add del mod">
          <ac:chgData name="pradeep san" userId="9514659e972c1403" providerId="Windows Live" clId="Web-{89FA6A1F-5CA3-4107-8433-5B49C4A2B11E}" dt="2022-09-17T16:13:02.575" v="266"/>
          <ac:spMkLst>
            <pc:docMk/>
            <pc:sldMk cId="109857222" sldId="256"/>
            <ac:spMk id="63" creationId="{5733DC2B-B0BE-DBE5-45C7-B49E53D75375}"/>
          </ac:spMkLst>
        </pc:spChg>
        <pc:spChg chg="add del">
          <ac:chgData name="pradeep san" userId="9514659e972c1403" providerId="Windows Live" clId="Web-{89FA6A1F-5CA3-4107-8433-5B49C4A2B11E}" dt="2022-09-17T16:09:50.757" v="235"/>
          <ac:spMkLst>
            <pc:docMk/>
            <pc:sldMk cId="109857222" sldId="256"/>
            <ac:spMk id="68" creationId="{71B2258F-86CA-4D4D-8270-BC05FCDEBFB3}"/>
          </ac:spMkLst>
        </pc:spChg>
        <pc:spChg chg="add del">
          <ac:chgData name="pradeep san" userId="9514659e972c1403" providerId="Windows Live" clId="Web-{89FA6A1F-5CA3-4107-8433-5B49C4A2B11E}" dt="2022-09-17T16:10:04.601" v="237"/>
          <ac:spMkLst>
            <pc:docMk/>
            <pc:sldMk cId="109857222" sldId="256"/>
            <ac:spMk id="70" creationId="{9F6380B4-6A1C-481E-8408-B4E6C75B9B81}"/>
          </ac:spMkLst>
        </pc:spChg>
        <pc:spChg chg="add del">
          <ac:chgData name="pradeep san" userId="9514659e972c1403" providerId="Windows Live" clId="Web-{89FA6A1F-5CA3-4107-8433-5B49C4A2B11E}" dt="2022-09-17T16:10:04.601" v="237"/>
          <ac:spMkLst>
            <pc:docMk/>
            <pc:sldMk cId="109857222" sldId="256"/>
            <ac:spMk id="71" creationId="{657F69E0-C4B0-4BEC-A689-4F8D877F05D4}"/>
          </ac:spMkLst>
        </pc:spChg>
        <pc:spChg chg="add del">
          <ac:chgData name="pradeep san" userId="9514659e972c1403" providerId="Windows Live" clId="Web-{89FA6A1F-5CA3-4107-8433-5B49C4A2B11E}" dt="2022-09-17T16:10:17.507" v="239"/>
          <ac:spMkLst>
            <pc:docMk/>
            <pc:sldMk cId="109857222" sldId="256"/>
            <ac:spMk id="73" creationId="{E49CC64F-7275-4E33-961B-0C5CDC439875}"/>
          </ac:spMkLst>
        </pc:spChg>
        <pc:spChg chg="add del">
          <ac:chgData name="pradeep san" userId="9514659e972c1403" providerId="Windows Live" clId="Web-{89FA6A1F-5CA3-4107-8433-5B49C4A2B11E}" dt="2022-09-17T16:12:55.231" v="255"/>
          <ac:spMkLst>
            <pc:docMk/>
            <pc:sldMk cId="109857222" sldId="256"/>
            <ac:spMk id="75" creationId="{657F69E0-C4B0-4BEC-A689-4F8D877F05D4}"/>
          </ac:spMkLst>
        </pc:spChg>
        <pc:spChg chg="add del">
          <ac:chgData name="pradeep san" userId="9514659e972c1403" providerId="Windows Live" clId="Web-{89FA6A1F-5CA3-4107-8433-5B49C4A2B11E}" dt="2022-09-17T16:12:55.231" v="255"/>
          <ac:spMkLst>
            <pc:docMk/>
            <pc:sldMk cId="109857222" sldId="256"/>
            <ac:spMk id="76" creationId="{9F6380B4-6A1C-481E-8408-B4E6C75B9B81}"/>
          </ac:spMkLst>
        </pc:spChg>
        <pc:grpChg chg="add del">
          <ac:chgData name="pradeep san" userId="9514659e972c1403" providerId="Windows Live" clId="Web-{89FA6A1F-5CA3-4107-8433-5B49C4A2B11E}" dt="2022-09-17T15:57:09.877" v="117"/>
          <ac:grpSpMkLst>
            <pc:docMk/>
            <pc:sldMk cId="109857222" sldId="256"/>
            <ac:grpSpMk id="18" creationId="{5A1259D8-0C3A-4069-A22F-537BBBB61A9C}"/>
          </ac:grpSpMkLst>
        </pc:grpChg>
        <pc:grpChg chg="add del">
          <ac:chgData name="pradeep san" userId="9514659e972c1403" providerId="Windows Live" clId="Web-{89FA6A1F-5CA3-4107-8433-5B49C4A2B11E}" dt="2022-09-17T15:57:09.877" v="117"/>
          <ac:grpSpMkLst>
            <pc:docMk/>
            <pc:sldMk cId="109857222" sldId="256"/>
            <ac:grpSpMk id="24" creationId="{1D18C537-E336-47C4-836B-C342A230F8F3}"/>
          </ac:grpSpMkLst>
        </pc:grpChg>
        <pc:grpChg chg="add del">
          <ac:chgData name="pradeep san" userId="9514659e972c1403" providerId="Windows Live" clId="Web-{89FA6A1F-5CA3-4107-8433-5B49C4A2B11E}" dt="2022-09-17T15:57:35.315" v="121"/>
          <ac:grpSpMkLst>
            <pc:docMk/>
            <pc:sldMk cId="109857222" sldId="256"/>
            <ac:grpSpMk id="36" creationId="{D1E3DD61-64DB-46AD-B249-E273CD86B051}"/>
          </ac:grpSpMkLst>
        </pc:grpChg>
        <pc:picChg chg="add del mod">
          <ac:chgData name="pradeep san" userId="9514659e972c1403" providerId="Windows Live" clId="Web-{89FA6A1F-5CA3-4107-8433-5B49C4A2B11E}" dt="2022-09-17T16:02:56.324" v="156"/>
          <ac:picMkLst>
            <pc:docMk/>
            <pc:sldMk cId="109857222" sldId="256"/>
            <ac:picMk id="4" creationId="{FF235FCC-BCBE-2F79-B609-E8DD8F2CC847}"/>
          </ac:picMkLst>
        </pc:picChg>
        <pc:picChg chg="add del mod">
          <ac:chgData name="pradeep san" userId="9514659e972c1403" providerId="Windows Live" clId="Web-{89FA6A1F-5CA3-4107-8433-5B49C4A2B11E}" dt="2022-09-17T16:02:42.839" v="149"/>
          <ac:picMkLst>
            <pc:docMk/>
            <pc:sldMk cId="109857222" sldId="256"/>
            <ac:picMk id="7" creationId="{A4EDEBF0-7A64-885D-AEB9-4C9397B42EB4}"/>
          </ac:picMkLst>
        </pc:picChg>
        <pc:picChg chg="add del mod ord">
          <ac:chgData name="pradeep san" userId="9514659e972c1403" providerId="Windows Live" clId="Web-{89FA6A1F-5CA3-4107-8433-5B49C4A2B11E}" dt="2022-09-17T16:07:21.909" v="217"/>
          <ac:picMkLst>
            <pc:docMk/>
            <pc:sldMk cId="109857222" sldId="256"/>
            <ac:picMk id="27" creationId="{9B0722EA-A3D8-084E-317D-D981E8322CCD}"/>
          </ac:picMkLst>
        </pc:picChg>
        <pc:picChg chg="add del mod">
          <ac:chgData name="pradeep san" userId="9514659e972c1403" providerId="Windows Live" clId="Web-{89FA6A1F-5CA3-4107-8433-5B49C4A2B11E}" dt="2022-09-17T16:06:58.721" v="195"/>
          <ac:picMkLst>
            <pc:docMk/>
            <pc:sldMk cId="109857222" sldId="256"/>
            <ac:picMk id="55" creationId="{A1B5DFB8-B836-F8F0-B553-61B3D0B01717}"/>
          </ac:picMkLst>
        </pc:picChg>
        <pc:picChg chg="add del mod">
          <ac:chgData name="pradeep san" userId="9514659e972c1403" providerId="Windows Live" clId="Web-{89FA6A1F-5CA3-4107-8433-5B49C4A2B11E}" dt="2022-09-17T16:08:02.441" v="219"/>
          <ac:picMkLst>
            <pc:docMk/>
            <pc:sldMk cId="109857222" sldId="256"/>
            <ac:picMk id="61" creationId="{9096D386-DB8A-E715-7209-FCFE21D86CB2}"/>
          </ac:picMkLst>
        </pc:picChg>
        <pc:picChg chg="add del mod ord">
          <ac:chgData name="pradeep san" userId="9514659e972c1403" providerId="Windows Live" clId="Web-{89FA6A1F-5CA3-4107-8433-5B49C4A2B11E}" dt="2022-09-17T16:13:02.575" v="267"/>
          <ac:picMkLst>
            <pc:docMk/>
            <pc:sldMk cId="109857222" sldId="256"/>
            <ac:picMk id="62" creationId="{1C41D325-8CDA-16D3-481D-4CA3DBB60518}"/>
          </ac:picMkLst>
        </pc:picChg>
        <pc:cxnChg chg="add del">
          <ac:chgData name="pradeep san" userId="9514659e972c1403" providerId="Windows Live" clId="Web-{89FA6A1F-5CA3-4107-8433-5B49C4A2B11E}" dt="2022-09-17T15:57:00.236" v="115"/>
          <ac:cxnSpMkLst>
            <pc:docMk/>
            <pc:sldMk cId="109857222" sldId="256"/>
            <ac:cxnSpMk id="10" creationId="{911DBBF1-3229-4BD9-B3D1-B4CA571E7431}"/>
          </ac:cxnSpMkLst>
        </pc:cxnChg>
        <pc:cxnChg chg="add del">
          <ac:chgData name="pradeep san" userId="9514659e972c1403" providerId="Windows Live" clId="Web-{89FA6A1F-5CA3-4107-8433-5B49C4A2B11E}" dt="2022-09-17T15:57:00.236" v="115"/>
          <ac:cxnSpMkLst>
            <pc:docMk/>
            <pc:sldMk cId="109857222" sldId="256"/>
            <ac:cxnSpMk id="14" creationId="{42CDBECE-872A-4C73-9DC1-BB4E805E2CF5}"/>
          </ac:cxnSpMkLst>
        </pc:cxnChg>
        <pc:cxnChg chg="add del">
          <ac:chgData name="pradeep san" userId="9514659e972c1403" providerId="Windows Live" clId="Web-{89FA6A1F-5CA3-4107-8433-5B49C4A2B11E}" dt="2022-09-17T15:57:00.236" v="115"/>
          <ac:cxnSpMkLst>
            <pc:docMk/>
            <pc:sldMk cId="109857222" sldId="256"/>
            <ac:cxnSpMk id="16" creationId="{F5CD5A0B-CDD7-427C-AA42-2EECFDFA1811}"/>
          </ac:cxnSpMkLst>
        </pc:cxnChg>
      </pc:sldChg>
      <pc:sldChg chg="addSp delSp modSp new del mod setBg modClrScheme delDesignElem chgLayout">
        <pc:chgData name="pradeep san" userId="9514659e972c1403" providerId="Windows Live" clId="Web-{89FA6A1F-5CA3-4107-8433-5B49C4A2B11E}" dt="2022-09-17T16:14:26.952" v="282"/>
        <pc:sldMkLst>
          <pc:docMk/>
          <pc:sldMk cId="1604521041" sldId="257"/>
        </pc:sldMkLst>
        <pc:spChg chg="mod ord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2" creationId="{2AA18FCE-4452-5C8B-E66D-2AFB2A058DA0}"/>
          </ac:spMkLst>
        </pc:spChg>
        <pc:spChg chg="add del mod">
          <ac:chgData name="pradeep san" userId="9514659e972c1403" providerId="Windows Live" clId="Web-{89FA6A1F-5CA3-4107-8433-5B49C4A2B11E}" dt="2022-09-17T15:42:53.572" v="78"/>
          <ac:spMkLst>
            <pc:docMk/>
            <pc:sldMk cId="1604521041" sldId="257"/>
            <ac:spMk id="3" creationId="{BA462FE2-7116-BE98-032A-B0148E45586F}"/>
          </ac:spMkLst>
        </pc:spChg>
        <pc:spChg chg="add del">
          <ac:chgData name="pradeep san" userId="9514659e972c1403" providerId="Windows Live" clId="Web-{89FA6A1F-5CA3-4107-8433-5B49C4A2B11E}" dt="2022-09-17T15:40:58.975" v="63"/>
          <ac:spMkLst>
            <pc:docMk/>
            <pc:sldMk cId="1604521041" sldId="257"/>
            <ac:spMk id="8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5:41:03.194" v="65"/>
          <ac:spMkLst>
            <pc:docMk/>
            <pc:sldMk cId="1604521041" sldId="257"/>
            <ac:spMk id="9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0:58.975" v="63"/>
          <ac:spMkLst>
            <pc:docMk/>
            <pc:sldMk cId="1604521041" sldId="257"/>
            <ac:spMk id="10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5:41:03.194" v="65"/>
          <ac:spMkLst>
            <pc:docMk/>
            <pc:sldMk cId="1604521041" sldId="257"/>
            <ac:spMk id="11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5:40:58.975" v="63"/>
          <ac:spMkLst>
            <pc:docMk/>
            <pc:sldMk cId="1604521041" sldId="257"/>
            <ac:spMk id="12" creationId="{081E4A58-353D-44AE-B2FC-2A74E2E400F7}"/>
          </ac:spMkLst>
        </pc:spChg>
        <pc:spChg chg="add del">
          <ac:chgData name="pradeep san" userId="9514659e972c1403" providerId="Windows Live" clId="Web-{89FA6A1F-5CA3-4107-8433-5B49C4A2B11E}" dt="2022-09-17T15:41:10.163" v="67"/>
          <ac:spMkLst>
            <pc:docMk/>
            <pc:sldMk cId="1604521041" sldId="257"/>
            <ac:spMk id="13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1:10.163" v="67"/>
          <ac:spMkLst>
            <pc:docMk/>
            <pc:sldMk cId="1604521041" sldId="257"/>
            <ac:spMk id="14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5:41:16.944" v="69"/>
          <ac:spMkLst>
            <pc:docMk/>
            <pc:sldMk cId="1604521041" sldId="257"/>
            <ac:spMk id="17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1:16.944" v="69"/>
          <ac:spMkLst>
            <pc:docMk/>
            <pc:sldMk cId="1604521041" sldId="257"/>
            <ac:spMk id="18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1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2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3" creationId="{081E4A58-353D-44AE-B2FC-2A74E2E400F7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4" creationId="{BA462FE2-7116-BE98-032A-B0148E45586F}"/>
          </ac:spMkLst>
        </pc:spChg>
        <pc:spChg chg="add del">
          <ac:chgData name="pradeep san" userId="9514659e972c1403" providerId="Windows Live" clId="Web-{89FA6A1F-5CA3-4107-8433-5B49C4A2B11E}" dt="2022-09-17T15:42:53.572" v="77"/>
          <ac:spMkLst>
            <pc:docMk/>
            <pc:sldMk cId="1604521041" sldId="257"/>
            <ac:spMk id="30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2:53.572" v="77"/>
          <ac:spMkLst>
            <pc:docMk/>
            <pc:sldMk cId="1604521041" sldId="257"/>
            <ac:spMk id="31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4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5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6" creationId="{081E4A58-353D-44AE-B2FC-2A74E2E400F7}"/>
          </ac:spMkLst>
        </pc:spChg>
        <pc:spChg chg="add mod ord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7" creationId="{BA462FE2-7116-BE98-032A-B0148E45586F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2" creationId="{2B566528-1B12-4246-9431-5C2D7D081168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4" creationId="{2E80C965-DB6D-4F81-9E9E-B027384D0BD6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6" creationId="{A580F890-B085-4E95-96AA-55AEBEC5CE6E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8" creationId="{D3F51FEB-38FB-4F6C-9F7B-2F2AFAB65463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50" creationId="{1E547BA6-BAE0-43BB-A7CA-60F69CE252F0}"/>
          </ac:spMkLst>
        </pc:spChg>
        <pc:graphicFrameChg chg="add del">
          <ac:chgData name="pradeep san" userId="9514659e972c1403" providerId="Windows Live" clId="Web-{89FA6A1F-5CA3-4107-8433-5B49C4A2B11E}" dt="2022-09-17T15:41:03.194" v="65"/>
          <ac:graphicFrameMkLst>
            <pc:docMk/>
            <pc:sldMk cId="1604521041" sldId="257"/>
            <ac:graphicFrameMk id="5" creationId="{41E760FB-D9D6-CB5E-9416-5F474F9C013F}"/>
          </ac:graphicFrameMkLst>
        </pc:graphicFrameChg>
        <pc:graphicFrameChg chg="add del">
          <ac:chgData name="pradeep san" userId="9514659e972c1403" providerId="Windows Live" clId="Web-{89FA6A1F-5CA3-4107-8433-5B49C4A2B11E}" dt="2022-09-17T15:41:10.163" v="67"/>
          <ac:graphicFrameMkLst>
            <pc:docMk/>
            <pc:sldMk cId="1604521041" sldId="257"/>
            <ac:graphicFrameMk id="15" creationId="{890D72B1-11C7-E5E1-0E56-25088FD1E4B2}"/>
          </ac:graphicFrameMkLst>
        </pc:graphicFrameChg>
        <pc:graphicFrameChg chg="add del">
          <ac:chgData name="pradeep san" userId="9514659e972c1403" providerId="Windows Live" clId="Web-{89FA6A1F-5CA3-4107-8433-5B49C4A2B11E}" dt="2022-09-17T15:41:16.944" v="69"/>
          <ac:graphicFrameMkLst>
            <pc:docMk/>
            <pc:sldMk cId="1604521041" sldId="257"/>
            <ac:graphicFrameMk id="19" creationId="{41E760FB-D9D6-CB5E-9416-5F474F9C013F}"/>
          </ac:graphicFrameMkLst>
        </pc:graphicFrameChg>
        <pc:graphicFrameChg chg="add del">
          <ac:chgData name="pradeep san" userId="9514659e972c1403" providerId="Windows Live" clId="Web-{89FA6A1F-5CA3-4107-8433-5B49C4A2B11E}" dt="2022-09-17T15:41:41.695" v="73"/>
          <ac:graphicFrameMkLst>
            <pc:docMk/>
            <pc:sldMk cId="1604521041" sldId="257"/>
            <ac:graphicFrameMk id="26" creationId="{29B6944A-57F5-542A-347F-CE719A413308}"/>
          </ac:graphicFrameMkLst>
        </pc:graphicFrameChg>
        <pc:graphicFrameChg chg="add del">
          <ac:chgData name="pradeep san" userId="9514659e972c1403" providerId="Windows Live" clId="Web-{89FA6A1F-5CA3-4107-8433-5B49C4A2B11E}" dt="2022-09-17T15:42:48.681" v="75"/>
          <ac:graphicFrameMkLst>
            <pc:docMk/>
            <pc:sldMk cId="1604521041" sldId="257"/>
            <ac:graphicFrameMk id="28" creationId="{E544F0EA-5457-D2E5-6F9F-CFA24F91E6FF}"/>
          </ac:graphicFrameMkLst>
        </pc:graphicFrameChg>
        <pc:graphicFrameChg chg="add del">
          <ac:chgData name="pradeep san" userId="9514659e972c1403" providerId="Windows Live" clId="Web-{89FA6A1F-5CA3-4107-8433-5B49C4A2B11E}" dt="2022-09-17T15:42:53.572" v="77"/>
          <ac:graphicFrameMkLst>
            <pc:docMk/>
            <pc:sldMk cId="1604521041" sldId="257"/>
            <ac:graphicFrameMk id="32" creationId="{890D72B1-11C7-E5E1-0E56-25088FD1E4B2}"/>
          </ac:graphicFrameMkLst>
        </pc:graphicFrameChg>
      </pc:sldChg>
      <pc:sldChg chg="new del">
        <pc:chgData name="pradeep san" userId="9514659e972c1403" providerId="Windows Live" clId="Web-{89FA6A1F-5CA3-4107-8433-5B49C4A2B11E}" dt="2022-09-17T15:45:54.655" v="84"/>
        <pc:sldMkLst>
          <pc:docMk/>
          <pc:sldMk cId="75360471" sldId="258"/>
        </pc:sldMkLst>
      </pc:sldChg>
      <pc:sldChg chg="addSp delSp modSp new mod setBg">
        <pc:chgData name="pradeep san" userId="9514659e972c1403" providerId="Windows Live" clId="Web-{89FA6A1F-5CA3-4107-8433-5B49C4A2B11E}" dt="2022-09-17T16:14:10.576" v="281" actId="20577"/>
        <pc:sldMkLst>
          <pc:docMk/>
          <pc:sldMk cId="273979111" sldId="258"/>
        </pc:sldMkLst>
        <pc:spChg chg="mod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" creationId="{00224E84-C1A2-A886-E121-10E9566BF101}"/>
          </ac:spMkLst>
        </pc:spChg>
        <pc:spChg chg="mod">
          <ac:chgData name="pradeep san" userId="9514659e972c1403" providerId="Windows Live" clId="Web-{89FA6A1F-5CA3-4107-8433-5B49C4A2B11E}" dt="2022-09-17T16:14:10.576" v="281" actId="20577"/>
          <ac:spMkLst>
            <pc:docMk/>
            <pc:sldMk cId="273979111" sldId="258"/>
            <ac:spMk id="3" creationId="{BA356676-7055-162E-D2EA-A33288968510}"/>
          </ac:spMkLst>
        </pc:spChg>
        <pc:spChg chg="add del">
          <ac:chgData name="pradeep san" userId="9514659e972c1403" providerId="Windows Live" clId="Web-{89FA6A1F-5CA3-4107-8433-5B49C4A2B11E}" dt="2022-09-17T15:53:51.996" v="107"/>
          <ac:spMkLst>
            <pc:docMk/>
            <pc:sldMk cId="273979111" sldId="258"/>
            <ac:spMk id="8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5:53:51.996" v="107"/>
          <ac:spMkLst>
            <pc:docMk/>
            <pc:sldMk cId="273979111" sldId="258"/>
            <ac:spMk id="10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5:53:51.996" v="107"/>
          <ac:spMkLst>
            <pc:docMk/>
            <pc:sldMk cId="273979111" sldId="258"/>
            <ac:spMk id="12" creationId="{081E4A58-353D-44AE-B2FC-2A74E2E400F7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4" creationId="{4300840D-0A0B-4512-BACA-B439D5B9C57C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5" creationId="{09588DA8-065E-4F6F-8EFD-43104AB2E0CF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6" creationId="{D2B78728-A580-49A7-84F9-6EF6F583ADE0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7" creationId="{C4285719-470E-454C-AF62-8323075F1F5B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8" creationId="{38FAA1A1-D861-433F-88FA-1E9D6FD31D11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9" creationId="{CD9FE4EF-C4D8-49A0-B2FF-81D8DB7D8A24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20" creationId="{8D71EDA1-87BF-4D5D-AB79-F346FD19278A}"/>
          </ac:spMkLst>
        </pc:spChg>
        <pc:spChg chg="add del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2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3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4" creationId="{081E4A58-353D-44AE-B2FC-2A74E2E400F7}"/>
          </ac:spMkLst>
        </pc:spChg>
      </pc:sldChg>
      <pc:sldChg chg="modSp new ord">
        <pc:chgData name="pradeep san" userId="9514659e972c1403" providerId="Windows Live" clId="Web-{89FA6A1F-5CA3-4107-8433-5B49C4A2B11E}" dt="2022-09-17T16:15:42.220" v="293" actId="1076"/>
        <pc:sldMkLst>
          <pc:docMk/>
          <pc:sldMk cId="2364501063" sldId="259"/>
        </pc:sldMkLst>
        <pc:spChg chg="mod">
          <ac:chgData name="pradeep san" userId="9514659e972c1403" providerId="Windows Live" clId="Web-{89FA6A1F-5CA3-4107-8433-5B49C4A2B11E}" dt="2022-09-17T16:15:30.063" v="292" actId="20577"/>
          <ac:spMkLst>
            <pc:docMk/>
            <pc:sldMk cId="2364501063" sldId="259"/>
            <ac:spMk id="2" creationId="{E8883460-900D-CBF6-1743-A724DFEECDA5}"/>
          </ac:spMkLst>
        </pc:spChg>
        <pc:spChg chg="mod">
          <ac:chgData name="pradeep san" userId="9514659e972c1403" providerId="Windows Live" clId="Web-{89FA6A1F-5CA3-4107-8433-5B49C4A2B11E}" dt="2022-09-17T16:15:42.220" v="293" actId="1076"/>
          <ac:spMkLst>
            <pc:docMk/>
            <pc:sldMk cId="2364501063" sldId="259"/>
            <ac:spMk id="3" creationId="{B97F3C2A-707F-687E-8D01-0A9C4EAC408D}"/>
          </ac:spMkLst>
        </pc:spChg>
      </pc:sldChg>
      <pc:sldChg chg="addSp delSp modSp new">
        <pc:chgData name="pradeep san" userId="9514659e972c1403" providerId="Windows Live" clId="Web-{89FA6A1F-5CA3-4107-8433-5B49C4A2B11E}" dt="2022-09-17T16:19:03.553" v="315" actId="14100"/>
        <pc:sldMkLst>
          <pc:docMk/>
          <pc:sldMk cId="984737655" sldId="260"/>
        </pc:sldMkLst>
        <pc:spChg chg="mod">
          <ac:chgData name="pradeep san" userId="9514659e972c1403" providerId="Windows Live" clId="Web-{89FA6A1F-5CA3-4107-8433-5B49C4A2B11E}" dt="2022-09-17T16:17:43.254" v="304" actId="20577"/>
          <ac:spMkLst>
            <pc:docMk/>
            <pc:sldMk cId="984737655" sldId="260"/>
            <ac:spMk id="2" creationId="{7748000D-5595-C0C5-86EE-CA04FE1B57AF}"/>
          </ac:spMkLst>
        </pc:spChg>
        <pc:spChg chg="add del mod">
          <ac:chgData name="pradeep san" userId="9514659e972c1403" providerId="Windows Live" clId="Web-{89FA6A1F-5CA3-4107-8433-5B49C4A2B11E}" dt="2022-09-17T16:18:11.864" v="307" actId="20577"/>
          <ac:spMkLst>
            <pc:docMk/>
            <pc:sldMk cId="984737655" sldId="260"/>
            <ac:spMk id="3" creationId="{C58EA50B-678C-928A-7BB0-9762CC5EB52A}"/>
          </ac:spMkLst>
        </pc:spChg>
        <pc:picChg chg="add del mod ord">
          <ac:chgData name="pradeep san" userId="9514659e972c1403" providerId="Windows Live" clId="Web-{89FA6A1F-5CA3-4107-8433-5B49C4A2B11E}" dt="2022-09-17T16:17:21.894" v="302"/>
          <ac:picMkLst>
            <pc:docMk/>
            <pc:sldMk cId="984737655" sldId="260"/>
            <ac:picMk id="4" creationId="{F933B179-39E6-29AF-C7DD-691648DD6624}"/>
          </ac:picMkLst>
        </pc:picChg>
        <pc:picChg chg="add mod">
          <ac:chgData name="pradeep san" userId="9514659e972c1403" providerId="Windows Live" clId="Web-{89FA6A1F-5CA3-4107-8433-5B49C4A2B11E}" dt="2022-09-17T16:19:03.553" v="315" actId="14100"/>
          <ac:picMkLst>
            <pc:docMk/>
            <pc:sldMk cId="984737655" sldId="260"/>
            <ac:picMk id="5" creationId="{9FF93A3A-D8DE-8CED-001A-5448836250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3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7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47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4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1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3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8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7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2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29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  <p:sldLayoutId id="2147484361" r:id="rId13"/>
    <p:sldLayoutId id="2147484362" r:id="rId14"/>
    <p:sldLayoutId id="2147484363" r:id="rId15"/>
    <p:sldLayoutId id="2147484364" r:id="rId16"/>
    <p:sldLayoutId id="21474843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742F8-C700-2640-EB04-650492734D98}"/>
              </a:ext>
            </a:extLst>
          </p:cNvPr>
          <p:cNvSpPr txBox="1"/>
          <p:nvPr/>
        </p:nvSpPr>
        <p:spPr>
          <a:xfrm>
            <a:off x="600501" y="311281"/>
            <a:ext cx="10768084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COLLEGE MANAGEMENT SYSTEM</a:t>
            </a:r>
            <a:r>
              <a:rPr lang="en-US" sz="4400" dirty="0">
                <a:latin typeface="Times New Roman"/>
                <a:cs typeface="Times New Roman"/>
              </a:rPr>
              <a:t>​</a:t>
            </a:r>
            <a:endParaRPr lang="en-US" sz="44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88EC-C0CF-1AC5-3A33-5A390C126105}"/>
              </a:ext>
            </a:extLst>
          </p:cNvPr>
          <p:cNvSpPr txBox="1"/>
          <p:nvPr/>
        </p:nvSpPr>
        <p:spPr>
          <a:xfrm>
            <a:off x="1545545" y="1486385"/>
            <a:ext cx="888233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  <a:cs typeface="Segoe UI"/>
              </a:rPr>
              <a:t>Project Member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Arial"/>
            </a:endParaRPr>
          </a:p>
          <a:p>
            <a:r>
              <a:rPr lang="en-US" sz="2800" b="1" dirty="0">
                <a:latin typeface="Times New Roman"/>
                <a:cs typeface="Segoe UI"/>
              </a:rPr>
              <a:t>                        </a:t>
            </a:r>
            <a:r>
              <a:rPr lang="en-US" sz="2800" dirty="0">
                <a:latin typeface="Arial Black" panose="020B0A04020102020204" pitchFamily="34" charset="0"/>
                <a:cs typeface="Segoe UI"/>
              </a:rPr>
              <a:t>Ms. Neha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Gopalsingh 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Suresh​​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  Mr. Shashank​​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Pradeep​​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Harish Kumar ​</a:t>
            </a:r>
          </a:p>
          <a:p>
            <a:pPr>
              <a:buChar char="•"/>
            </a:pPr>
            <a:endParaRPr lang="en-US" dirty="0">
              <a:cs typeface="Arial"/>
            </a:endParaRPr>
          </a:p>
          <a:p>
            <a:r>
              <a:rPr lang="en-US" sz="3600" dirty="0">
                <a:latin typeface="Britannic Bold" panose="020B0903060703020204" pitchFamily="34" charset="0"/>
                <a:cs typeface="Segoe UI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Segoe UI"/>
            </a:endParaRPr>
          </a:p>
          <a:p>
            <a:r>
              <a:rPr lang="en-US" dirty="0">
                <a:cs typeface="Segoe UI"/>
              </a:rPr>
              <a:t>                                 </a:t>
            </a:r>
            <a:r>
              <a:rPr lang="en-US" sz="3200" dirty="0">
                <a:cs typeface="Segoe UI"/>
              </a:rPr>
              <a:t> </a:t>
            </a:r>
            <a:r>
              <a:rPr lang="en-US" sz="3200" dirty="0">
                <a:latin typeface="Arial Black" panose="020B0A04020102020204" pitchFamily="34" charset="0"/>
                <a:cs typeface="Segoe UI"/>
              </a:rPr>
              <a:t>Prof. Indrakka Mali​​</a:t>
            </a:r>
          </a:p>
        </p:txBody>
      </p:sp>
    </p:spTree>
    <p:extLst>
      <p:ext uri="{BB962C8B-B14F-4D97-AF65-F5344CB8AC3E}">
        <p14:creationId xmlns:p14="http://schemas.microsoft.com/office/powerpoint/2010/main" val="19420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09182-40F8-1CED-E6C6-F62D83495877}"/>
              </a:ext>
            </a:extLst>
          </p:cNvPr>
          <p:cNvSpPr txBox="1"/>
          <p:nvPr/>
        </p:nvSpPr>
        <p:spPr>
          <a:xfrm>
            <a:off x="756249" y="741872"/>
            <a:ext cx="1152776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17. @ControllerAdvice : Allows to handle exceptions across the whole application in one global handling component.​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18. @ResponseStatus : To mark a method or an exception class with a status code and reason that should be returned.​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19. @ExceptionaHandler : Used to handle the specific exceptions and sending the custom responses to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20. @Service : It is used to mark the class as a service provider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21. @Notnull : It is used to makes entity as not null.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22. @Max : Max is used to validation to show the max value.</a:t>
            </a:r>
          </a:p>
          <a:p>
            <a:endParaRPr lang="en-US" sz="2800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2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871CE-DB22-D5EB-A093-AB34BB5B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23. @Repository : Repository is used in repository class.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24. @Query : Its declares finder queries directly on repository       methods.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1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2613-B437-2C93-BF4C-6474EC1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267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latin typeface="Britannic Bold" panose="020B0903060703020204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ABF0-6F44-CFE6-E0BB-FE6E3C04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1364974"/>
            <a:ext cx="11435750" cy="5455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/>
              </a:rPr>
              <a:t>   APIS Under Director To Do :</a:t>
            </a:r>
            <a:endParaRPr lang="en-US" sz="2000" b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Black" panose="020B0A04020102020204" pitchFamily="34" charset="0"/>
                <a:cs typeface="Times New Roman"/>
              </a:rPr>
              <a:t>“director/all/” : Direct can access all student details using this URL.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CA4A6-7891-54AD-8306-4992CBB6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266121"/>
            <a:ext cx="10310192" cy="45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B37CD-F195-FD0B-4556-E46791AD5B61}"/>
              </a:ext>
            </a:extLst>
          </p:cNvPr>
          <p:cNvSpPr txBox="1"/>
          <p:nvPr/>
        </p:nvSpPr>
        <p:spPr>
          <a:xfrm>
            <a:off x="526211" y="0"/>
            <a:ext cx="11139577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u="sng" dirty="0">
                <a:latin typeface="Britannic Bold" panose="020B0903060703020204" pitchFamily="34" charset="0"/>
                <a:cs typeface="Arial"/>
              </a:rPr>
              <a:t>Student URL: </a:t>
            </a: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1.  “</a:t>
            </a:r>
            <a:r>
              <a:rPr lang="en-IN" sz="2400" dirty="0">
                <a:latin typeface="Arial Black" panose="020B0A04020102020204" pitchFamily="34" charset="0"/>
                <a:cs typeface="Arial"/>
              </a:rPr>
              <a:t>post</a:t>
            </a:r>
            <a:r>
              <a:rPr lang="en-IN" sz="2400" b="0" i="0" dirty="0">
                <a:effectLst/>
                <a:latin typeface="Arial Black" panose="020B0A04020102020204" pitchFamily="34" charset="0"/>
              </a:rPr>
              <a:t>/student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” : To add the student details in table.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2. “get/student” : we can get all student record which is in student table.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3. “delete/student/stuid” :​ It is used to delete particular record in table to use studentid.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4. “put/student/stuid” : It is to update particular student by studentid.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5.  “get/student/stuid” : This url is to get a particular student by using studentid.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6. “get/student/name” : Its used to get particular student by its name.</a:t>
            </a:r>
          </a:p>
        </p:txBody>
      </p:sp>
    </p:spTree>
    <p:extLst>
      <p:ext uri="{BB962C8B-B14F-4D97-AF65-F5344CB8AC3E}">
        <p14:creationId xmlns:p14="http://schemas.microsoft.com/office/powerpoint/2010/main" val="286003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F3A-1831-0E3F-3C90-16E74ACE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318052"/>
            <a:ext cx="11145078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7. “/get/studenttotalfees” : This url for to calculate the all student fees.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600" u="sng" dirty="0">
                <a:latin typeface="Britannic Bold" panose="020B0903060703020204" pitchFamily="34" charset="0"/>
              </a:rPr>
              <a:t>Subject URL 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“post/subject” : It used for for to add subjects in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“get/subject” : This url for getting all subjects record in the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“delete/subject/subid” : Its for deleted particular record in the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“put/subject/subid” : Its for update a particular subject in existing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5A616-6C82-21FF-B196-3719404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649357"/>
            <a:ext cx="11171582" cy="519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5. “put/subject/subid/student/stuid” : It is assign to particular student to particular subject bases on their the relation.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6. “put/subject/subid/teacher/tid” : This url for assign the teacher to subject.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7. “get/subject/subid” : It is for get particular subject by using subjectid.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8. “get/subject/name” : It is for the get particular subject by its name.</a:t>
            </a:r>
          </a:p>
        </p:txBody>
      </p:sp>
    </p:spTree>
    <p:extLst>
      <p:ext uri="{BB962C8B-B14F-4D97-AF65-F5344CB8AC3E}">
        <p14:creationId xmlns:p14="http://schemas.microsoft.com/office/powerpoint/2010/main" val="21226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910F-176C-5F96-F2C1-295166BA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" y="503583"/>
            <a:ext cx="10959547" cy="5658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u="sng" dirty="0">
                <a:latin typeface="Britannic Bold" panose="020B0903060703020204" pitchFamily="34" charset="0"/>
              </a:rPr>
              <a:t>Teacher URL 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“post/teacher” : To add the teacher records in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2. “get/teacher” : It is for getting all teacher record in tables.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“delete/teacher/tid” : To delete a particular teacher record by using teacherid.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4. “put/teacher/tid” : To update particular record by using particular teacherid.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5. “get/teacher/tid” : get the particular teacher record.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6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27ED-E410-3586-3BCC-B0168446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29" y="583096"/>
            <a:ext cx="11052313" cy="591046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6. “get/teacher” : To get a particular teacher record by its name.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7. “get/teachertotalsalary” : To calculate the all teacher salary.</a:t>
            </a: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 “ get/profitandloss” : It is in profit and loss controller class to calculate profit and loss of college.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71D42-BB18-7FE0-6A1E-05DF9CE3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98783"/>
            <a:ext cx="10171043" cy="8481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 pitchFamily="18" charset="0"/>
              </a:rPr>
              <a:t>Software &amp; hardware used :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3C78-87E2-D04F-0E95-A6A6E473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7" y="1272209"/>
            <a:ext cx="10542103" cy="511533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sz="5100" b="1" i="1" dirty="0">
                <a:latin typeface="Britannic Bold" panose="020B0903060703020204" pitchFamily="34" charset="0"/>
                <a:cs typeface="Times New Roman"/>
              </a:rPr>
              <a:t>Software Requirements :</a:t>
            </a:r>
            <a:endParaRPr lang="en-US" sz="5100" b="1" dirty="0"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Operating System : Windows 7, 8, 10,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IDE : Spring Tool Suite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Client 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itchFamily="34" charset="0"/>
              </a:rPr>
              <a:t> Backend : MySQL</a:t>
            </a:r>
          </a:p>
          <a:p>
            <a:endParaRPr lang="en-US" sz="51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sz="5100" b="1" i="1" dirty="0">
                <a:latin typeface="Times New Roman"/>
                <a:cs typeface="Times New Roman"/>
              </a:rPr>
              <a:t> </a:t>
            </a:r>
            <a:r>
              <a:rPr lang="en-US" sz="5100" b="1" i="1" dirty="0">
                <a:latin typeface="Britannic Bold" panose="020B0903060703020204" pitchFamily="34" charset="0"/>
                <a:cs typeface="Times New Roman"/>
              </a:rPr>
              <a:t>Hardware Requirements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CPU : Intel Pentium V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 RAM : 4 GB or above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Hard Disk : 64 GB hard disk space or minimum 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77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64A-BEE3-33F4-630A-70C1AD7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9" y="149525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 Advantages :</a:t>
            </a:r>
            <a:endParaRPr lang="en-US" sz="3600" dirty="0">
              <a:latin typeface="Britannic Bold" panose="020B0903060703020204" pitchFamily="34" charset="0"/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D924-CF33-C879-B7EF-3709C272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02" y="1078003"/>
            <a:ext cx="10515600" cy="5257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  </a:t>
            </a:r>
            <a:r>
              <a:rPr lang="en-US" sz="2800" dirty="0">
                <a:latin typeface="Arial Black" panose="020B0A04020102020204" pitchFamily="34" charset="0"/>
                <a:cs typeface="Times New Roman"/>
              </a:rPr>
              <a:t>Better and improved admission rate.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/>
              </a:rPr>
              <a:t>  Better teacher performance.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/>
              </a:rPr>
              <a:t>  Drastic reduction in manual tasks.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/>
              </a:rPr>
              <a:t>  Elimination of paper based tasks.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/>
              </a:rPr>
              <a:t>  Improved fee management.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7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319F35-C3EF-506D-9F19-F193F28B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0" y="764373"/>
            <a:ext cx="4572000" cy="9825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  <a:t>   Contents :</a:t>
            </a:r>
            <a:br>
              <a:rPr lang="en-IN" sz="36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</a:b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3C2A-707F-687E-8D01-0A9C4EAC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7730" y="1460311"/>
            <a:ext cx="5436361" cy="53976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Introduction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ER Diagram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Working of Back-End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Annotations 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APIs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Software Requirement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Features Of System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  Conclusion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50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1609D-F44C-E44F-0151-1B86D2B994C6}"/>
              </a:ext>
            </a:extLst>
          </p:cNvPr>
          <p:cNvSpPr txBox="1"/>
          <p:nvPr/>
        </p:nvSpPr>
        <p:spPr>
          <a:xfrm>
            <a:off x="543339" y="1187570"/>
            <a:ext cx="1037482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Makes the institute smart and ready for the future.​​</a:t>
            </a:r>
            <a:endParaRPr lang="en-US" sz="2800" dirty="0">
              <a:latin typeface="Arial Black" panose="020B0A04020102020204" pitchFamily="34" charset="0"/>
            </a:endParaRPr>
          </a:p>
          <a:p>
            <a:pPr marL="457200" indent="-457200">
              <a:buFont typeface="Wingdings"/>
              <a:buChar char="Ø"/>
            </a:pPr>
            <a:endParaRPr lang="en-US" sz="2800" dirty="0">
              <a:latin typeface="Arial Black" panose="020B0A04020102020204" pitchFamily="34" charset="0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Improved institute reputation​​.</a:t>
            </a:r>
          </a:p>
          <a:p>
            <a:pPr marL="457200" indent="-457200">
              <a:buFont typeface="Wingdings"/>
              <a:buChar char="Ø"/>
            </a:pPr>
            <a:endParaRPr lang="en-US" sz="2800" dirty="0">
              <a:latin typeface="Arial Black" panose="020B0A04020102020204" pitchFamily="34" charset="0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better resource utilization​​.</a:t>
            </a:r>
          </a:p>
          <a:p>
            <a:pPr marL="457200" indent="-457200">
              <a:buFont typeface="Wingdings"/>
              <a:buChar char="Ø"/>
            </a:pPr>
            <a:endParaRPr lang="en-US" sz="2800" dirty="0">
              <a:latin typeface="Arial Black" panose="020B0A04020102020204" pitchFamily="34" charset="0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Duplication of the student and teacher data is avoided.​​</a:t>
            </a:r>
          </a:p>
        </p:txBody>
      </p:sp>
    </p:spTree>
    <p:extLst>
      <p:ext uri="{BB962C8B-B14F-4D97-AF65-F5344CB8AC3E}">
        <p14:creationId xmlns:p14="http://schemas.microsoft.com/office/powerpoint/2010/main" val="109134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5D0-E610-F13F-FA28-6CE9EB6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2324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Conclusion :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559E-09BA-8E6C-92F0-D838376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980661"/>
            <a:ext cx="10990052" cy="56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b="1" dirty="0">
                <a:latin typeface="Arial Black" panose="020B0A04020102020204" pitchFamily="34" charset="0"/>
                <a:cs typeface="Times New Roman"/>
              </a:rPr>
              <a:t>The project entitled as College Management System is the system that deals with the issues related to a particular institution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. 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  This project is successfully implemented with all the features mentioned in system requirements specification.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  Awareness and right information about any college is essential for both the development of student as well as faculty.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  So this serves the right purpose in achieving the desired requirements of both the communitie</a:t>
            </a:r>
            <a:r>
              <a:rPr lang="en-US" sz="2400" dirty="0">
                <a:latin typeface="Arial Black" panose="020B0A04020102020204" pitchFamily="34" charset="0"/>
                <a:cs typeface="Calibri"/>
              </a:rPr>
              <a:t>s.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9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AF8D1-E712-616B-8E5B-5D24609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  <p:extLst>
      <p:ext uri="{BB962C8B-B14F-4D97-AF65-F5344CB8AC3E}">
        <p14:creationId xmlns:p14="http://schemas.microsoft.com/office/powerpoint/2010/main" val="10985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E84-C1A2-A886-E121-10E9566B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 Introduction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676-7055-162E-D2EA-A332889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1" y="1336795"/>
            <a:ext cx="10688128" cy="5127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  </a:t>
            </a:r>
            <a:r>
              <a:rPr lang="en-US" dirty="0">
                <a:latin typeface="Arial Black" panose="020B0A04020102020204" pitchFamily="34" charset="0"/>
                <a:cs typeface="Times New Roman"/>
              </a:rPr>
              <a:t>The college management system helps Educational Institutions especially colleges in various ways, such as storing data, maintain student profiles, analyzing administrative and academic data, improving communication, and engaging students.</a:t>
            </a:r>
            <a:endParaRPr lang="en-US" dirty="0">
              <a:latin typeface="Arial Black" panose="020B0A04020102020204" pitchFamily="34" charset="0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College Management System is an end-to-end solution for colleges to improve operational efficiency &amp; institutional outcomes 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by automating Student-Faculty lifecycle &amp; campus administration. 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Calibri"/>
              </a:rPr>
              <a:t>  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The COLLEGE MANAGEMENT SYSTEM can be used to store student information like attendance, fees, and student result etc.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8D3C-C732-6CDD-C3C2-1A330FE0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490330"/>
            <a:ext cx="11118574" cy="5989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4DF0-FC5E-BF91-483E-DC0C1D5F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490331"/>
            <a:ext cx="11333727" cy="61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00D-5595-C0C5-86EE-CA04FE1B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Working Of Back-End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50B-678C-928A-7BB0-9762CC5E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3269"/>
            <a:ext cx="10820400" cy="4615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There are mainly three stages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F93A3A-D8DE-8CED-001A-54488362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9860"/>
            <a:ext cx="10820400" cy="4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C571-F758-236D-B604-AC9409A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  Work Flow :</a:t>
            </a:r>
            <a:endParaRPr lang="en-US" dirty="0">
              <a:latin typeface="Britannic Bold" panose="020B0903060703020204" pitchFamily="34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826E-67B8-0159-4C90-8E32EE91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1121134"/>
            <a:ext cx="10990052" cy="51420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200" dirty="0">
                <a:ea typeface="+mn-lt"/>
                <a:cs typeface="+mn-lt"/>
              </a:rPr>
              <a:t>  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</a:t>
            </a: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Client send a request to server for  different options like       inserting ,fetching ,update and delete a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Then control of  URL goes to the service Class And Conditions get Executed.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Here Repository class is used to interact with database using Hibernate Technology.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5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7E3-6D6A-B2EC-0261-0C66D73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 Annotations (@) 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FFB-EA65-88FC-691D-1F2083D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  Annotations are used to provide supplemental information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    about a program. </a:t>
            </a:r>
            <a:endParaRPr lang="en-US" sz="2400" dirty="0">
              <a:latin typeface="Arial Black" panose="020B0A040201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 Annotations start with ‘</a:t>
            </a:r>
            <a:r>
              <a:rPr lang="en-US" sz="2400" b="1" dirty="0">
                <a:latin typeface="Arial Black" panose="020B0A04020102020204" pitchFamily="34" charset="0"/>
                <a:ea typeface="+mn-lt"/>
                <a:cs typeface="Times New Roman"/>
              </a:rPr>
              <a:t>@</a:t>
            </a: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@Id : This id annotation is used to declare attribute as primary key.</a:t>
            </a:r>
          </a:p>
          <a:p>
            <a:pPr marL="514350" indent="-51435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@GeneratedValue : Used to generate value automatically when user insert new record in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@Not Empty : used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47509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FBD50-883B-5E96-62BE-485E543371CA}"/>
              </a:ext>
            </a:extLst>
          </p:cNvPr>
          <p:cNvSpPr txBox="1"/>
          <p:nvPr/>
        </p:nvSpPr>
        <p:spPr>
          <a:xfrm>
            <a:off x="828136" y="741872"/>
            <a:ext cx="1136961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4. @Email : used to compare email format ​.​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5. @size : Used in collection. 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6. @NotNull : This gives mandatory filed to enter data.​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8. @ManyToOne : To create the many-to-one relationship between the Student and subject class.​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9. @JoinColumn : helps us specify the column we'll use for joining.</a:t>
            </a:r>
          </a:p>
          <a:p>
            <a:endParaRPr lang="en-US" sz="2400" b="1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10. @JsonIgnore : Is  used to ignore the logical property used in serialization and deserialization.​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11. @Entity : is used is used to mark this class as an Entity bean.​</a:t>
            </a:r>
          </a:p>
          <a:p>
            <a:r>
              <a:rPr lang="en-US" sz="3200" b="1" dirty="0">
                <a:latin typeface="Arial Black" panose="020B0A04020102020204" pitchFamily="34" charset="0"/>
                <a:cs typeface="Arial"/>
              </a:rPr>
              <a:t> </a:t>
            </a:r>
            <a:r>
              <a:rPr lang="en-US" sz="3200" dirty="0">
                <a:latin typeface="Times New Roman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9134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6D03-842F-F267-814D-94B3D6ADA845}"/>
              </a:ext>
            </a:extLst>
          </p:cNvPr>
          <p:cNvSpPr txBox="1"/>
          <p:nvPr/>
        </p:nvSpPr>
        <p:spPr>
          <a:xfrm>
            <a:off x="842514" y="483079"/>
            <a:ext cx="10952669" cy="8833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12. OneToMany : is used to create the one-to-many relationship between the 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subject id 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 and 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Student 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 entities​.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13. Cascadetype.All :</a:t>
            </a:r>
            <a:r>
              <a:rPr lang="en-US" sz="2400" b="1" dirty="0">
                <a:latin typeface="Arial Black" panose="020B0A04020102020204" pitchFamily="34" charset="0"/>
                <a:cs typeface="Arial"/>
              </a:rPr>
              <a:t> 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ensure that all persistence events such as persist, refresh, merge and remove that occur on the parent, will be passed to the child.​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14. @override : Informs the compiler that the element is meant to override an element declared in a superclass.​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15. @RestController : This annotation is used at the class level and allows the class to handle the requests made by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16. @Autowired : Enables you to inject the object dependency implicitly.​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1135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219</TotalTime>
  <Words>1384</Words>
  <Application>Microsoft Office PowerPoint</Application>
  <PresentationFormat>Widescreen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Arial Rounded MT Bold</vt:lpstr>
      <vt:lpstr>Britannic Bold</vt:lpstr>
      <vt:lpstr>Century Gothic</vt:lpstr>
      <vt:lpstr>Times New Roman</vt:lpstr>
      <vt:lpstr>Wingdings</vt:lpstr>
      <vt:lpstr>Wingdings,Sans-Serif</vt:lpstr>
      <vt:lpstr>Vapor Trail</vt:lpstr>
      <vt:lpstr>PowerPoint Presentation</vt:lpstr>
      <vt:lpstr>   Contents : </vt:lpstr>
      <vt:lpstr>  Introduction :</vt:lpstr>
      <vt:lpstr>PowerPoint Presentation</vt:lpstr>
      <vt:lpstr>Working Of Back-End :</vt:lpstr>
      <vt:lpstr>  Work Flow :</vt:lpstr>
      <vt:lpstr> Annotations (@) :</vt:lpstr>
      <vt:lpstr>PowerPoint Presentation</vt:lpstr>
      <vt:lpstr>PowerPoint Presentation</vt:lpstr>
      <vt:lpstr>PowerPoint Presentation</vt:lpstr>
      <vt:lpstr>PowerPoint Presentation</vt:lpstr>
      <vt:lpstr>Application Programming Interface(APIs);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&amp; hardware used :</vt:lpstr>
      <vt:lpstr>  Advantages : </vt:lpstr>
      <vt:lpstr>PowerPoint Presentation</vt:lpstr>
      <vt:lpstr> 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Neha Gupta</cp:lastModifiedBy>
  <cp:revision>681</cp:revision>
  <dcterms:created xsi:type="dcterms:W3CDTF">2022-09-17T15:19:54Z</dcterms:created>
  <dcterms:modified xsi:type="dcterms:W3CDTF">2022-09-24T15:28:17Z</dcterms:modified>
</cp:coreProperties>
</file>