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9"/>
  </p:notesMasterIdLst>
  <p:sldIdLst>
    <p:sldId id="327" r:id="rId2"/>
    <p:sldId id="330" r:id="rId3"/>
    <p:sldId id="328" r:id="rId4"/>
    <p:sldId id="326" r:id="rId5"/>
    <p:sldId id="332" r:id="rId6"/>
    <p:sldId id="333" r:id="rId7"/>
    <p:sldId id="336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3"/>
    <p:restoredTop sz="80335" autoAdjust="0"/>
  </p:normalViewPr>
  <p:slideViewPr>
    <p:cSldViewPr>
      <p:cViewPr varScale="1">
        <p:scale>
          <a:sx n="120" d="100"/>
          <a:sy n="120" d="100"/>
        </p:scale>
        <p:origin x="936" y="16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1D489-64CB-4BEC-9009-DF1049EEC295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CAA37-5393-441C-B54C-F75E3C58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9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CAA37-5393-441C-B54C-F75E3C58BE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12C6E082-B407-554A-B9EC-BACEA7E806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 sz="1350" b="1">
              <a:latin typeface="Arial Narrow" panose="020B0604020202020204" pitchFamily="34" charset="0"/>
            </a:endParaRP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D6123B38-EE88-6045-A439-0378770FC1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38" y="233363"/>
            <a:ext cx="36258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D2B95CC4-8C45-5644-BD7C-D649152620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81113"/>
            <a:ext cx="1119188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677492" cy="1314450"/>
          </a:xfrm>
        </p:spPr>
        <p:txBody>
          <a:bodyPr/>
          <a:lstStyle>
            <a:lvl1pPr marL="0" indent="0" algn="l">
              <a:buNone/>
              <a:defRPr sz="1125" b="0">
                <a:latin typeface="Calibri" pitchFamily="34" charset="0"/>
              </a:defRPr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1EC6A1-5DA5-944B-9662-D3518D81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440" y="1200150"/>
            <a:ext cx="6277401" cy="1657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446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149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9" y="171453"/>
            <a:ext cx="2185987" cy="45791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171453"/>
            <a:ext cx="6408738" cy="45791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926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8" y="171450"/>
            <a:ext cx="87471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81" y="1021558"/>
            <a:ext cx="3871913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9" y="1021561"/>
            <a:ext cx="3871912" cy="18073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9" y="2943230"/>
            <a:ext cx="3871912" cy="18073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6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8" y="171450"/>
            <a:ext cx="87471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81" y="1021558"/>
            <a:ext cx="3871913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021558"/>
            <a:ext cx="3871912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08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296336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31" y="200027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0540" y="1057277"/>
            <a:ext cx="8502650" cy="39719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36580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31" y="200027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0540" y="1057278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540" y="3100390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3884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31" y="200027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0544" y="1057278"/>
            <a:ext cx="4175125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18069" y="1057278"/>
            <a:ext cx="4175125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90540" y="3100390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947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4C89-FAA1-4F4C-BD3C-C65CAF8A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5EBAC8DC-1A46-9B4D-9F32-85154E3A6AB3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762000" y="1143000"/>
            <a:ext cx="77724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0A91-AD89-E74E-A67F-550D48F6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0C5F-729B-F942-BBF7-5ED0FD84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1CE52-D171-DE47-9BD9-56B9C045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B2043-7283-FE4F-BEEE-9248BD5CA8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57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FE36-DDD1-2941-939A-69596E2E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9178FA29-9A6F-F541-B30F-ACC74D3CA571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762000" y="1143000"/>
            <a:ext cx="38100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76FC1-9D4A-674B-81AC-E8C586901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4400" y="1143000"/>
            <a:ext cx="3810000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5751E-7116-574B-ABFA-611F815F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B4DF4-EE9E-5744-9724-92A04C42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081E9-8941-4647-9188-AD810203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F63EB-D3FA-EB4B-B6BA-79BCF4F17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0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24" y="326759"/>
            <a:ext cx="7592093" cy="5715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133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C4FB-69A4-B14C-ABF1-C0ABC30C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294F5FC3-2FF2-1F49-A47A-26A961882298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762000" y="1143000"/>
            <a:ext cx="77724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1E8C-7440-FB4D-BFE6-2642949C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A89B-A50D-C144-B1F9-13C148F3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2C56-63D3-7F4A-B388-5D8A6EA4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7E1ED-B60B-CD4F-A27E-2439EA40D7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753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3BB-2D83-7249-BB98-56EB1EB6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E1891-D83A-6149-A730-45FBDCD1BA7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62000" y="1143000"/>
            <a:ext cx="3810000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5A68DB40-FAF8-FE41-B5BB-AE81E27F9D91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724400" y="1143000"/>
            <a:ext cx="38100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717EC-C60D-C643-BD8F-B6B9B0D9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822F7-B045-9740-9DCD-DE5A6436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40BA2-F2F2-844F-B70F-8A8C2EF6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FB483-E90B-3C4D-9573-8A7F050282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062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35FC-4CE6-944D-809D-A5D47A97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15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7B808F9-9F2A-9D4F-BD4D-017FD8940D30}"/>
              </a:ext>
            </a:extLst>
          </p:cNvPr>
          <p:cNvSpPr>
            <a:spLocks noGrp="1"/>
          </p:cNvSpPr>
          <p:nvPr>
            <p:ph type="chart" sz="half" idx="1"/>
          </p:nvPr>
        </p:nvSpPr>
        <p:spPr>
          <a:xfrm>
            <a:off x="762000" y="1143000"/>
            <a:ext cx="3810000" cy="3543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97B9E-F34E-AD4B-94F3-105B5315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4400" y="1143000"/>
            <a:ext cx="3810000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6280B-D78E-854F-B74D-B0D132D5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12CBE-4CA3-B24A-9A05-FADD5366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70093-77FC-704D-8604-906534E6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0BB71-D213-6240-9CB0-59BDFA59D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549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2" y="1371600"/>
            <a:ext cx="3770313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1371600"/>
            <a:ext cx="3770312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3143250"/>
            <a:ext cx="3770312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954AC3-33F6-A548-8609-41FE59B6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2" y="4787901"/>
            <a:ext cx="2130425" cy="355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1CEAE8-9F02-8D4F-93B8-799B2975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4787901"/>
            <a:ext cx="2897188" cy="355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BAF141-92A6-A146-890E-283BC64B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776789"/>
            <a:ext cx="58737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13516-A3FE-0C42-87DF-0D1496C5FE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502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4462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0722" y="4233090"/>
            <a:ext cx="7182892" cy="27622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15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60722" y="4477565"/>
            <a:ext cx="7182892" cy="467766"/>
          </a:xfrm>
          <a:prstGeom prst="rect">
            <a:avLst/>
          </a:prstGeom>
        </p:spPr>
        <p:txBody>
          <a:bodyPr vert="horz" lIns="0">
            <a:normAutofit/>
          </a:bodyPr>
          <a:lstStyle>
            <a:lvl1pPr>
              <a:lnSpc>
                <a:spcPct val="70000"/>
              </a:lnSpc>
              <a:buFontTx/>
              <a:buNone/>
              <a:defRPr kumimoji="0" lang="en-US" sz="1200" b="0" i="0" u="none" strike="noStrike" kern="1200" cap="none" spc="-53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Tx/>
              <a:buNone/>
              <a:tabLst/>
              <a:defRPr/>
            </a:pPr>
            <a:r>
              <a:rPr lang="en-US" dirty="0"/>
              <a:t>Click to edit presenter </a:t>
            </a:r>
          </a:p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Tx/>
              <a:buNone/>
              <a:tabLst/>
              <a:defRPr/>
            </a:pPr>
            <a:r>
              <a:rPr lang="en-US" dirty="0"/>
              <a:t>and date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774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5205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9888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206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4570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9437" y="1085850"/>
            <a:ext cx="8363937" cy="1523494"/>
          </a:xfrm>
        </p:spPr>
        <p:txBody>
          <a:bodyPr>
            <a:spAutoFit/>
          </a:bodyPr>
          <a:lstStyle>
            <a:lvl1pPr marL="345281" indent="-345281">
              <a:buFont typeface="Arial" pitchFamily="34" charset="0"/>
              <a:buChar char="•"/>
              <a:defRPr/>
            </a:lvl1pPr>
            <a:lvl2pPr marL="641747" indent="-296466">
              <a:buFont typeface="Arial" pitchFamily="34" charset="0"/>
              <a:buChar char="•"/>
              <a:defRPr/>
            </a:lvl2pPr>
            <a:lvl3pPr marL="944166" indent="-302419">
              <a:buFont typeface="Arial" pitchFamily="34" charset="0"/>
              <a:buChar char="•"/>
              <a:defRPr/>
            </a:lvl3pPr>
            <a:lvl4pPr marL="1203722" indent="-259556">
              <a:buFont typeface="Arial" pitchFamily="34" charset="0"/>
              <a:buChar char="•"/>
              <a:defRPr/>
            </a:lvl4pPr>
            <a:lvl5pPr marL="1456135" indent="-25241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" y="4925505"/>
            <a:ext cx="1252266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8D7-FF1B-4ADC-94E7-0E5A9DF51F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0209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452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81" y="1021558"/>
            <a:ext cx="3871913" cy="37290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021558"/>
            <a:ext cx="3871912" cy="37290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65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51337"/>
            <a:ext cx="4041775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835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7" y="333803"/>
            <a:ext cx="75914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005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2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04789"/>
            <a:ext cx="3008313" cy="8715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89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554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8FCD96-9F06-0D45-9605-787E5E2A9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4652" y="277813"/>
            <a:ext cx="7591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F65268-AC7B-3743-9893-09AB2C983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7" y="1022350"/>
            <a:ext cx="7896225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4516" name="Rectangle 5">
            <a:extLst>
              <a:ext uri="{FF2B5EF4-FFF2-40B4-BE49-F238E27FC236}">
                <a16:creationId xmlns:a16="http://schemas.microsoft.com/office/drawing/2014/main" id="{AAF40682-CA4D-3E4F-9E5D-20D56B23EA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43964" y="4959350"/>
            <a:ext cx="256802" cy="17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1F8B433F-F863-DE46-968B-FCE06064C99A}" type="slidenum">
              <a:rPr lang="en-US" altLang="en-US" sz="563" b="1">
                <a:solidFill>
                  <a:srgbClr val="000000"/>
                </a:solidFill>
                <a:latin typeface="Arial Narrow" panose="020B0604020202020204" pitchFamily="34" charset="0"/>
              </a:rPr>
              <a:pPr>
                <a:defRPr/>
              </a:pPr>
              <a:t>‹#›</a:t>
            </a:fld>
            <a:endParaRPr lang="en-US" altLang="en-US" sz="563"/>
          </a:p>
        </p:txBody>
      </p:sp>
      <p:sp>
        <p:nvSpPr>
          <p:cNvPr id="64517" name="Rectangle 8">
            <a:extLst>
              <a:ext uri="{FF2B5EF4-FFF2-40B4-BE49-F238E27FC236}">
                <a16:creationId xmlns:a16="http://schemas.microsoft.com/office/drawing/2014/main" id="{ED885EAE-F365-F14E-9009-85B6850DC2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922838"/>
            <a:ext cx="9144000" cy="220662"/>
          </a:xfrm>
          <a:prstGeom prst="rect">
            <a:avLst/>
          </a:prstGeom>
          <a:solidFill>
            <a:srgbClr val="CFB8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defRPr/>
            </a:pPr>
            <a:endParaRPr lang="en-US" altLang="en-US" sz="1350">
              <a:latin typeface="Times New Roman" panose="02020603050405020304" pitchFamily="18" charset="0"/>
            </a:endParaRPr>
          </a:p>
        </p:txBody>
      </p:sp>
      <p:sp>
        <p:nvSpPr>
          <p:cNvPr id="64518" name="Rectangle 9">
            <a:extLst>
              <a:ext uri="{FF2B5EF4-FFF2-40B4-BE49-F238E27FC236}">
                <a16:creationId xmlns:a16="http://schemas.microsoft.com/office/drawing/2014/main" id="{243826FC-BACD-B046-B320-90B11BAA51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38" y="4964113"/>
            <a:ext cx="9144000" cy="1714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defRPr/>
            </a:pPr>
            <a:endParaRPr lang="en-US" altLang="en-US" sz="135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0CE79-CADD-AA40-9F7B-7B1A7C518C41}"/>
              </a:ext>
            </a:extLst>
          </p:cNvPr>
          <p:cNvSpPr txBox="1"/>
          <p:nvPr userDrawn="1"/>
        </p:nvSpPr>
        <p:spPr>
          <a:xfrm>
            <a:off x="349570" y="4935752"/>
            <a:ext cx="1382110" cy="1962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75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University of Colorado, Boulder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11A02-3D12-EE49-B1C1-6BD63F392562}"/>
              </a:ext>
            </a:extLst>
          </p:cNvPr>
          <p:cNvSpPr txBox="1"/>
          <p:nvPr userDrawn="1"/>
        </p:nvSpPr>
        <p:spPr>
          <a:xfrm>
            <a:off x="5943600" y="4929143"/>
            <a:ext cx="2430042" cy="19620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75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CSCI 4253 – Datacenter Scale Computing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6137A-D176-6549-935A-283E26F08363}"/>
              </a:ext>
            </a:extLst>
          </p:cNvPr>
          <p:cNvSpPr txBox="1"/>
          <p:nvPr userDrawn="1"/>
        </p:nvSpPr>
        <p:spPr>
          <a:xfrm>
            <a:off x="8572713" y="4935751"/>
            <a:ext cx="418888" cy="19620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fld id="{2F7B03A7-A51E-9E44-9FD5-FA153067A6F8}" type="slidenum">
              <a:rPr lang="en-US" sz="67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75" dirty="0">
              <a:ln>
                <a:solidFill>
                  <a:schemeClr val="bg1"/>
                </a:solidFill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9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50" r:id="rId30"/>
    <p:sldLayoutId id="2147483651" r:id="rId31"/>
    <p:sldLayoutId id="2147483652" r:id="rId32"/>
    <p:sldLayoutId id="2147483653" r:id="rId33"/>
    <p:sldLayoutId id="2147483654" r:id="rId34"/>
  </p:sldLayoutIdLst>
  <p:hf hdr="0" ftr="0" dt="0"/>
  <p:txStyles>
    <p:titleStyle>
      <a:lvl1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2pPr>
      <a:lvl3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3pPr>
      <a:lvl4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4pPr>
      <a:lvl5pPr marL="66675" indent="-66675"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5pPr>
      <a:lvl6pPr marL="324148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6pPr>
      <a:lvl7pPr marL="581323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7pPr>
      <a:lvl8pPr marL="838498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8pPr>
      <a:lvl9pPr marL="1095673" algn="l" rtl="0" eaLnBrk="1" fontAlgn="base" hangingPunct="1">
        <a:spcBef>
          <a:spcPct val="0"/>
        </a:spcBef>
        <a:spcAft>
          <a:spcPct val="0"/>
        </a:spcAft>
        <a:defRPr sz="2025" b="1">
          <a:solidFill>
            <a:schemeClr val="tx1"/>
          </a:solidFill>
          <a:latin typeface="Arial Narrow" pitchFamily="34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buClr>
          <a:srgbClr val="CFB87C"/>
        </a:buClr>
        <a:buSzPct val="60000"/>
        <a:buFont typeface="Wingdings 2" pitchFamily="2" charset="2"/>
        <a:buChar char="¢"/>
        <a:defRPr sz="21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buClr>
          <a:srgbClr val="CFB87C"/>
        </a:buClr>
        <a:buSzPct val="110000"/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Calibri" pitchFamily="34" charset="0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Calibri" pitchFamily="34" charset="0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By:</a:t>
            </a:r>
          </a:p>
          <a:p>
            <a:r>
              <a:rPr lang="en-US" sz="1600" dirty="0"/>
              <a:t>	Anusha Basavaraj	</a:t>
            </a:r>
          </a:p>
          <a:p>
            <a:r>
              <a:rPr lang="en-US" sz="1600" dirty="0"/>
              <a:t>	Suresh N Nayak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Open Price Prediction as a service </a:t>
            </a:r>
          </a:p>
        </p:txBody>
      </p:sp>
    </p:spTree>
    <p:extLst>
      <p:ext uri="{BB962C8B-B14F-4D97-AF65-F5344CB8AC3E}">
        <p14:creationId xmlns:p14="http://schemas.microsoft.com/office/powerpoint/2010/main" val="161145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Kubernetes, deployment and scalability</a:t>
            </a:r>
          </a:p>
          <a:p>
            <a:r>
              <a:rPr lang="en-US" dirty="0"/>
              <a:t>Deep-learning model to predict opening price </a:t>
            </a:r>
          </a:p>
          <a:p>
            <a:r>
              <a:rPr lang="en-US" dirty="0" err="1"/>
              <a:t>rabbitMQ</a:t>
            </a:r>
            <a:r>
              <a:rPr lang="en-US" dirty="0"/>
              <a:t>, messaging</a:t>
            </a:r>
          </a:p>
          <a:p>
            <a:r>
              <a:rPr lang="en-US" dirty="0" err="1"/>
              <a:t>redis</a:t>
            </a:r>
            <a:r>
              <a:rPr lang="en-US" dirty="0"/>
              <a:t>, database</a:t>
            </a:r>
          </a:p>
          <a:p>
            <a:r>
              <a:rPr lang="en-US" dirty="0"/>
              <a:t>Flask REST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6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License Plate Tracking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7" y="1022350"/>
            <a:ext cx="4098923" cy="3729038"/>
          </a:xfrm>
        </p:spPr>
        <p:txBody>
          <a:bodyPr/>
          <a:lstStyle/>
          <a:p>
            <a:r>
              <a:rPr lang="en-US" b="0" dirty="0" err="1"/>
              <a:t>car.jpg</a:t>
            </a:r>
            <a:endParaRPr lang="en-US" b="0" dirty="0"/>
          </a:p>
          <a:p>
            <a:r>
              <a:rPr lang="en-US" b="0" dirty="0"/>
              <a:t>CZTHEDA %80.23</a:t>
            </a:r>
          </a:p>
          <a:p>
            <a:r>
              <a:rPr lang="en-US" b="0" dirty="0"/>
              <a:t>md5sum </a:t>
            </a:r>
            <a:r>
              <a:rPr lang="en-US" b="0" dirty="0" err="1"/>
              <a:t>car.jpg</a:t>
            </a:r>
            <a:endParaRPr lang="en-US" b="0" dirty="0"/>
          </a:p>
          <a:p>
            <a:r>
              <a:rPr lang="en-US" b="0" dirty="0"/>
              <a:t>40.032115, -105.258897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99" y="1276350"/>
            <a:ext cx="4373251" cy="2459162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 bwMode="auto">
          <a:xfrm>
            <a:off x="5562600" y="2571750"/>
            <a:ext cx="762000" cy="533400"/>
          </a:xfrm>
          <a:prstGeom prst="fram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H="1" flipV="1">
            <a:off x="3200400" y="1809750"/>
            <a:ext cx="2286000" cy="990600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3565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with </a:t>
            </a:r>
            <a:r>
              <a:rPr lang="en-US" dirty="0" err="1"/>
              <a:t>rabbitMQ</a:t>
            </a:r>
            <a:endParaRPr lang="en-US" dirty="0"/>
          </a:p>
          <a:p>
            <a:r>
              <a:rPr lang="en-US" dirty="0"/>
              <a:t>Cluster communication</a:t>
            </a:r>
          </a:p>
          <a:p>
            <a:r>
              <a:rPr lang="en-US" dirty="0"/>
              <a:t>Launching under a new </a:t>
            </a:r>
            <a:r>
              <a:rPr lang="en-US" dirty="0" err="1"/>
              <a:t>gcloud</a:t>
            </a:r>
            <a:r>
              <a:rPr lang="en-US" dirty="0"/>
              <a:t>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8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the worker to meet demand</a:t>
            </a:r>
          </a:p>
          <a:p>
            <a:r>
              <a:rPr lang="en-US" dirty="0"/>
              <a:t>What happens if the database is overwhelmed?</a:t>
            </a:r>
          </a:p>
          <a:p>
            <a:r>
              <a:rPr lang="en-US" dirty="0"/>
              <a:t>What happens if the front end is overwhelmed?</a:t>
            </a:r>
          </a:p>
        </p:txBody>
      </p:sp>
    </p:spTree>
    <p:extLst>
      <p:ext uri="{BB962C8B-B14F-4D97-AF65-F5344CB8AC3E}">
        <p14:creationId xmlns:p14="http://schemas.microsoft.com/office/powerpoint/2010/main" val="29629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266950"/>
            <a:ext cx="6277401" cy="165735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39093140"/>
      </p:ext>
    </p:extLst>
  </p:cSld>
  <p:clrMapOvr>
    <a:masterClrMapping/>
  </p:clrMapOvr>
</p:sld>
</file>

<file path=ppt/theme/theme1.xml><?xml version="1.0" encoding="utf-8"?>
<a:theme xmlns:a="http://schemas.openxmlformats.org/drawingml/2006/main" name="4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153A85E-E705-8B41-9B8A-0E077C3BC3CD}" vid="{46AB4DE0-9F07-9548-AAE2-221836DED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36138</TotalTime>
  <Words>99</Words>
  <Application>Microsoft Macintosh PowerPoint</Application>
  <PresentationFormat>On-screen Show (16:9)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Narrow</vt:lpstr>
      <vt:lpstr>Calibri</vt:lpstr>
      <vt:lpstr>Segoe UI</vt:lpstr>
      <vt:lpstr>Tahoma</vt:lpstr>
      <vt:lpstr>Times New Roman</vt:lpstr>
      <vt:lpstr>Wingdings</vt:lpstr>
      <vt:lpstr>Wingdings 2</vt:lpstr>
      <vt:lpstr>4_template2007</vt:lpstr>
      <vt:lpstr>Stock Open Price Prediction as a service </vt:lpstr>
      <vt:lpstr>Components</vt:lpstr>
      <vt:lpstr>Architectural Diagram</vt:lpstr>
      <vt:lpstr>A License Plate Tracking System</vt:lpstr>
      <vt:lpstr>Debugging</vt:lpstr>
      <vt:lpstr>Learnings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waldo</dc:creator>
  <cp:lastModifiedBy>Suresh N Nayak</cp:lastModifiedBy>
  <cp:revision>376</cp:revision>
  <dcterms:created xsi:type="dcterms:W3CDTF">2010-10-28T17:57:07Z</dcterms:created>
  <dcterms:modified xsi:type="dcterms:W3CDTF">2021-12-06T22:04:05Z</dcterms:modified>
</cp:coreProperties>
</file>