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0"/>
  </p:notesMasterIdLst>
  <p:sldIdLst>
    <p:sldId id="327" r:id="rId2"/>
    <p:sldId id="330" r:id="rId3"/>
    <p:sldId id="328" r:id="rId4"/>
    <p:sldId id="326" r:id="rId5"/>
    <p:sldId id="331" r:id="rId6"/>
    <p:sldId id="332" r:id="rId7"/>
    <p:sldId id="333" r:id="rId8"/>
    <p:sldId id="33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80335" autoAdjust="0"/>
  </p:normalViewPr>
  <p:slideViewPr>
    <p:cSldViewPr>
      <p:cViewPr varScale="1">
        <p:scale>
          <a:sx n="120" d="100"/>
          <a:sy n="120" d="100"/>
        </p:scale>
        <p:origin x="936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D489-64CB-4BEC-9009-DF1049EEC29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AA37-5393-441C-B54C-F75E3C58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AA37-5393-441C-B54C-F75E3C58BE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12C6E082-B407-554A-B9EC-BACEA7E80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135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6123B38-EE88-6045-A439-0378770F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33363"/>
            <a:ext cx="3625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D2B95CC4-8C45-5644-BD7C-D64915262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1113"/>
            <a:ext cx="11191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77492" cy="1314450"/>
          </a:xfrm>
        </p:spPr>
        <p:txBody>
          <a:bodyPr/>
          <a:lstStyle>
            <a:lvl1pPr marL="0" indent="0" algn="l">
              <a:buNone/>
              <a:defRPr sz="1125" b="0">
                <a:latin typeface="Calibri" pitchFamily="34" charset="0"/>
              </a:defRPr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40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4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4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9" y="171453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71453"/>
            <a:ext cx="6408738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926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61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30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6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0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9633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40" y="1057277"/>
            <a:ext cx="8502650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658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40" y="1057278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88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4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9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4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4C89-FAA1-4F4C-BD3C-C65CAF8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EBAC8DC-1A46-9B4D-9F32-85154E3A6AB3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0A91-AD89-E74E-A67F-550D48F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0C5F-729B-F942-BBF7-5ED0FD84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CE52-D171-DE47-9BD9-56B9C04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2043-7283-FE4F-BEEE-9248BD5CA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57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FE36-DDD1-2941-939A-69596E2E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9178FA29-9A6F-F541-B30F-ACC74D3CA571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6FC1-9D4A-674B-81AC-E8C58690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751E-7116-574B-ABFA-611F815F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4DF4-EE9E-5744-9724-92A04C4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81E9-8941-4647-9188-AD810203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F63EB-D3FA-EB4B-B6BA-79BCF4F17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4" y="326759"/>
            <a:ext cx="7592093" cy="5715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13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C4FB-69A4-B14C-ABF1-C0ABC30C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94F5FC3-2FF2-1F49-A47A-26A96188229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1E8C-7440-FB4D-BFE6-2642949C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A89B-A50D-C144-B1F9-13C148F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2C56-63D3-7F4A-B388-5D8A6EA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E1ED-B60B-CD4F-A27E-2439EA40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5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3BB-2D83-7249-BB98-56EB1EB6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E1891-D83A-6149-A730-45FBDCD1BA7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A68DB40-FAF8-FE41-B5BB-AE81E27F9D9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17EC-C60D-C643-BD8F-B6B9B0D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22F7-B045-9740-9DCD-DE5A6436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0BA2-F2F2-844F-B70F-8A8C2EF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FB483-E90B-3C4D-9573-8A7F05028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62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5FC-4CE6-944D-809D-A5D47A9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B808F9-9F2A-9D4F-BD4D-017FD8940D30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7B9E-F34E-AD4B-94F3-105B5315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280B-D78E-854F-B74D-B0D132D5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2CBE-4CA3-B24A-9A05-FADD536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0093-77FC-704D-8604-906534E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BB71-D213-6240-9CB0-59BDFA59D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49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2" y="1371600"/>
            <a:ext cx="3770313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37160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14325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54AC3-33F6-A548-8609-41FE59B6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2" y="4787901"/>
            <a:ext cx="2130425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CEAE8-9F02-8D4F-93B8-799B297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4787901"/>
            <a:ext cx="2897188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BAF141-92A6-A146-890E-283BC64B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776789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3516-A3FE-0C42-87DF-0D1496C5F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50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446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22" y="4233090"/>
            <a:ext cx="7182892" cy="27622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15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0722" y="4477565"/>
            <a:ext cx="7182892" cy="467766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200" b="0" i="0" u="none" strike="noStrike" kern="1200" cap="none" spc="-53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7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20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88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06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7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2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452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7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3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7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0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54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8FCD96-9F06-0D45-9605-787E5E2A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2" y="277813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F65268-AC7B-3743-9893-09AB2C983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7" y="1022350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3964" y="4959350"/>
            <a:ext cx="256802" cy="17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1F8B433F-F863-DE46-968B-FCE06064C99A}" type="slidenum">
              <a:rPr lang="en-US" altLang="en-US" sz="563" b="1">
                <a:solidFill>
                  <a:srgbClr val="000000"/>
                </a:solidFill>
                <a:latin typeface="Arial Narrow" panose="020B0604020202020204" pitchFamily="34" charset="0"/>
              </a:rPr>
              <a:pPr>
                <a:defRPr/>
              </a:pPr>
              <a:t>‹#›</a:t>
            </a:fld>
            <a:endParaRPr lang="en-US" altLang="en-US" sz="563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838"/>
            <a:ext cx="9144000" cy="220662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8" y="4964113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349570" y="4935752"/>
            <a:ext cx="1382110" cy="1962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4929143"/>
            <a:ext cx="2430042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CSCI 4253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2F7B03A7-A51E-9E44-9FD5-FA153067A6F8}" type="slidenum">
              <a:rPr lang="en-US" sz="67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75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50" r:id="rId30"/>
    <p:sldLayoutId id="2147483651" r:id="rId31"/>
    <p:sldLayoutId id="2147483652" r:id="rId32"/>
    <p:sldLayoutId id="2147483653" r:id="rId33"/>
    <p:sldLayoutId id="2147483654" r:id="rId34"/>
  </p:sldLayoutIdLst>
  <p:hf hdr="0" ftr="0" dt="0"/>
  <p:txStyles>
    <p:titleStyle>
      <a:lvl1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32414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6pPr>
      <a:lvl7pPr marL="58132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7pPr>
      <a:lvl8pPr marL="83849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8pPr>
      <a:lvl9pPr marL="109567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21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By:</a:t>
            </a:r>
          </a:p>
          <a:p>
            <a:r>
              <a:rPr lang="en-US" sz="1600" dirty="0"/>
              <a:t>	Anusha Basavaraj	</a:t>
            </a:r>
          </a:p>
          <a:p>
            <a:r>
              <a:rPr lang="en-US" sz="1600" dirty="0"/>
              <a:t>	Suresh N Nayak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Open Price Prediction as a service </a:t>
            </a:r>
          </a:p>
        </p:txBody>
      </p:sp>
    </p:spTree>
    <p:extLst>
      <p:ext uri="{BB962C8B-B14F-4D97-AF65-F5344CB8AC3E}">
        <p14:creationId xmlns:p14="http://schemas.microsoft.com/office/powerpoint/2010/main" val="161145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Kubernetes, deployment and scalability</a:t>
            </a:r>
          </a:p>
          <a:p>
            <a:r>
              <a:rPr lang="en-US" dirty="0"/>
              <a:t>Deep-learning model to predict opening price </a:t>
            </a:r>
          </a:p>
          <a:p>
            <a:r>
              <a:rPr lang="en-US" dirty="0" err="1"/>
              <a:t>rabbitMQ</a:t>
            </a:r>
            <a:r>
              <a:rPr lang="en-US" dirty="0"/>
              <a:t>, messaging</a:t>
            </a:r>
          </a:p>
          <a:p>
            <a:r>
              <a:rPr lang="en-US" dirty="0" err="1"/>
              <a:t>redis</a:t>
            </a:r>
            <a:r>
              <a:rPr lang="en-US" dirty="0"/>
              <a:t>, database</a:t>
            </a:r>
          </a:p>
          <a:p>
            <a:r>
              <a:rPr lang="en-US" dirty="0"/>
              <a:t>Flask REST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License Plate Tracking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7" y="1022350"/>
            <a:ext cx="4098923" cy="3729038"/>
          </a:xfrm>
        </p:spPr>
        <p:txBody>
          <a:bodyPr/>
          <a:lstStyle/>
          <a:p>
            <a:r>
              <a:rPr lang="en-US" b="0" dirty="0" err="1"/>
              <a:t>car.jpg</a:t>
            </a:r>
            <a:endParaRPr lang="en-US" b="0" dirty="0"/>
          </a:p>
          <a:p>
            <a:r>
              <a:rPr lang="en-US" b="0" dirty="0"/>
              <a:t>CZTHEDA %80.23</a:t>
            </a:r>
          </a:p>
          <a:p>
            <a:r>
              <a:rPr lang="en-US" b="0" dirty="0"/>
              <a:t>md5sum </a:t>
            </a:r>
            <a:r>
              <a:rPr lang="en-US" b="0" dirty="0" err="1"/>
              <a:t>car.jpg</a:t>
            </a:r>
            <a:endParaRPr lang="en-US" b="0" dirty="0"/>
          </a:p>
          <a:p>
            <a:r>
              <a:rPr lang="en-US" b="0" dirty="0"/>
              <a:t>40.032115, -105.258897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1276350"/>
            <a:ext cx="4373251" cy="2459162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 bwMode="auto">
          <a:xfrm>
            <a:off x="5562600" y="2571750"/>
            <a:ext cx="762000" cy="533400"/>
          </a:xfrm>
          <a:prstGeom prst="fram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3200400" y="1809750"/>
            <a:ext cx="2286000" cy="99060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565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312439"/>
            <a:ext cx="7896225" cy="3148860"/>
          </a:xfrm>
        </p:spPr>
      </p:pic>
    </p:spTree>
    <p:extLst>
      <p:ext uri="{BB962C8B-B14F-4D97-AF65-F5344CB8AC3E}">
        <p14:creationId xmlns:p14="http://schemas.microsoft.com/office/powerpoint/2010/main" val="20625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Cluster communication</a:t>
            </a:r>
          </a:p>
          <a:p>
            <a:r>
              <a:rPr lang="en-US" dirty="0"/>
              <a:t>Launching under a new </a:t>
            </a:r>
            <a:r>
              <a:rPr lang="en-US" dirty="0" err="1"/>
              <a:t>gcloud</a:t>
            </a:r>
            <a:r>
              <a:rPr lang="en-US" dirty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the worker to meet demand</a:t>
            </a:r>
          </a:p>
          <a:p>
            <a:r>
              <a:rPr lang="en-US" dirty="0"/>
              <a:t>What happens if the database is overwhelmed?</a:t>
            </a:r>
          </a:p>
          <a:p>
            <a:r>
              <a:rPr lang="en-US" dirty="0"/>
              <a:t>What happens if the front end is overwhelmed?</a:t>
            </a:r>
          </a:p>
        </p:txBody>
      </p:sp>
    </p:spTree>
    <p:extLst>
      <p:ext uri="{BB962C8B-B14F-4D97-AF65-F5344CB8AC3E}">
        <p14:creationId xmlns:p14="http://schemas.microsoft.com/office/powerpoint/2010/main" val="2962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66950"/>
            <a:ext cx="6277401" cy="16573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9093140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36137</TotalTime>
  <Words>101</Words>
  <Application>Microsoft Macintosh PowerPoint</Application>
  <PresentationFormat>On-screen Show (16:9)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Segoe UI</vt:lpstr>
      <vt:lpstr>Tahoma</vt:lpstr>
      <vt:lpstr>Times New Roman</vt:lpstr>
      <vt:lpstr>Wingdings</vt:lpstr>
      <vt:lpstr>Wingdings 2</vt:lpstr>
      <vt:lpstr>4_template2007</vt:lpstr>
      <vt:lpstr>Stock Open Price Prediction as a service </vt:lpstr>
      <vt:lpstr>Components</vt:lpstr>
      <vt:lpstr>Architectural Diagram</vt:lpstr>
      <vt:lpstr>A License Plate Tracking System</vt:lpstr>
      <vt:lpstr>Architectural Diagram</vt:lpstr>
      <vt:lpstr>Debugging</vt:lpstr>
      <vt:lpstr>Learnings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Suresh N Nayak</cp:lastModifiedBy>
  <cp:revision>375</cp:revision>
  <dcterms:created xsi:type="dcterms:W3CDTF">2010-10-28T17:57:07Z</dcterms:created>
  <dcterms:modified xsi:type="dcterms:W3CDTF">2021-12-06T22:03:16Z</dcterms:modified>
</cp:coreProperties>
</file>