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8"/>
  </p:notesMasterIdLst>
  <p:sldIdLst>
    <p:sldId id="327" r:id="rId2"/>
    <p:sldId id="330" r:id="rId3"/>
    <p:sldId id="328" r:id="rId4"/>
    <p:sldId id="332" r:id="rId5"/>
    <p:sldId id="333" r:id="rId6"/>
    <p:sldId id="33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80335" autoAdjust="0"/>
  </p:normalViewPr>
  <p:slideViewPr>
    <p:cSldViewPr>
      <p:cViewPr varScale="1">
        <p:scale>
          <a:sx n="94" d="100"/>
          <a:sy n="94" d="100"/>
        </p:scale>
        <p:origin x="756" y="3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Anusha </a:t>
            </a:r>
            <a:r>
              <a:rPr lang="en-US" sz="1600" dirty="0" err="1"/>
              <a:t>Basavaraja</a:t>
            </a:r>
            <a:r>
              <a:rPr lang="en-US" sz="1600" dirty="0"/>
              <a:t>	</a:t>
            </a:r>
          </a:p>
          <a:p>
            <a:r>
              <a:rPr lang="en-US" sz="1600" dirty="0"/>
              <a:t>	Suresh N Nayak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Open Price Prediction as a service </a:t>
            </a:r>
          </a:p>
        </p:txBody>
      </p:sp>
    </p:spTree>
    <p:extLst>
      <p:ext uri="{BB962C8B-B14F-4D97-AF65-F5344CB8AC3E}">
        <p14:creationId xmlns:p14="http://schemas.microsoft.com/office/powerpoint/2010/main" val="16114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Neural Networks model to predict stock open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D57EC-FB80-4A6D-8770-EDE53246A9B3}"/>
              </a:ext>
            </a:extLst>
          </p:cNvPr>
          <p:cNvSpPr/>
          <p:nvPr/>
        </p:nvSpPr>
        <p:spPr bwMode="auto">
          <a:xfrm>
            <a:off x="752707" y="2571750"/>
            <a:ext cx="1066800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368BB-6086-4D89-BE31-A4C283AE6EFF}"/>
              </a:ext>
            </a:extLst>
          </p:cNvPr>
          <p:cNvSpPr/>
          <p:nvPr/>
        </p:nvSpPr>
        <p:spPr bwMode="auto">
          <a:xfrm>
            <a:off x="3276600" y="2647949"/>
            <a:ext cx="1066800" cy="838201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34546-65CB-4598-A326-CB91B6412A0E}"/>
              </a:ext>
            </a:extLst>
          </p:cNvPr>
          <p:cNvSpPr/>
          <p:nvPr/>
        </p:nvSpPr>
        <p:spPr bwMode="auto">
          <a:xfrm>
            <a:off x="5181600" y="1575308"/>
            <a:ext cx="1295400" cy="76784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FE25C-CF16-48A7-9D74-20DBD0C09BE0}"/>
              </a:ext>
            </a:extLst>
          </p:cNvPr>
          <p:cNvSpPr/>
          <p:nvPr/>
        </p:nvSpPr>
        <p:spPr bwMode="auto">
          <a:xfrm>
            <a:off x="5181600" y="3715109"/>
            <a:ext cx="1219200" cy="76784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C104D-DA25-4B68-9ABC-C3C449549B98}"/>
              </a:ext>
            </a:extLst>
          </p:cNvPr>
          <p:cNvSpPr/>
          <p:nvPr/>
        </p:nvSpPr>
        <p:spPr bwMode="auto">
          <a:xfrm>
            <a:off x="7238999" y="2647948"/>
            <a:ext cx="990601" cy="762001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7F853-D2B9-4255-8FC6-7326120AABF8}"/>
              </a:ext>
            </a:extLst>
          </p:cNvPr>
          <p:cNvSpPr txBox="1"/>
          <p:nvPr/>
        </p:nvSpPr>
        <p:spPr>
          <a:xfrm>
            <a:off x="851767" y="261924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REST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DC40-A0AD-4394-9C3C-757A653565AA}"/>
              </a:ext>
            </a:extLst>
          </p:cNvPr>
          <p:cNvSpPr txBox="1"/>
          <p:nvPr/>
        </p:nvSpPr>
        <p:spPr>
          <a:xfrm>
            <a:off x="3352800" y="26479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REST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6193E-18B7-4B47-B6F5-6755BC6889EE}"/>
              </a:ext>
            </a:extLst>
          </p:cNvPr>
          <p:cNvSpPr txBox="1"/>
          <p:nvPr/>
        </p:nvSpPr>
        <p:spPr>
          <a:xfrm>
            <a:off x="5372100" y="157530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RabbitMQ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88F5F-C3E7-4FBB-95C7-105B880B3324}"/>
              </a:ext>
            </a:extLst>
          </p:cNvPr>
          <p:cNvSpPr txBox="1"/>
          <p:nvPr/>
        </p:nvSpPr>
        <p:spPr>
          <a:xfrm>
            <a:off x="7391400" y="264794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Worker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0FCDC-92B9-4040-A3F5-DF56D7AA5A0E}"/>
              </a:ext>
            </a:extLst>
          </p:cNvPr>
          <p:cNvSpPr txBox="1"/>
          <p:nvPr/>
        </p:nvSpPr>
        <p:spPr>
          <a:xfrm>
            <a:off x="5194300" y="370120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Redis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77A9B8-59B7-4CF9-9304-6C42EDE0D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52307"/>
            <a:ext cx="533399" cy="4046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12C296-76B5-472A-B5D9-74778DDA8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6" y="2894076"/>
            <a:ext cx="588809" cy="5917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53D381-B51A-42A7-8840-7BFB7CA8BA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55" y="2924947"/>
            <a:ext cx="812245" cy="451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3073DF-F999-460B-BD1F-CE76223E69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39" y="3915549"/>
            <a:ext cx="685800" cy="547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92529D-F027-4B8F-B672-F974047E00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38" y="2896239"/>
            <a:ext cx="497122" cy="4803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69C949-F88C-4827-BC5F-FE53F7D5E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81" y="2711222"/>
            <a:ext cx="533400" cy="465769"/>
          </a:xfrm>
          <a:prstGeom prst="rect">
            <a:avLst/>
          </a:prstGeom>
        </p:spPr>
      </p:pic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B332AB6-088F-4597-9E4B-D07785DCD60B}"/>
              </a:ext>
            </a:extLst>
          </p:cNvPr>
          <p:cNvSpPr/>
          <p:nvPr/>
        </p:nvSpPr>
        <p:spPr bwMode="auto">
          <a:xfrm>
            <a:off x="1826904" y="2950646"/>
            <a:ext cx="1447800" cy="185772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84E52D0-6669-4D37-81F6-C1620999486F}"/>
              </a:ext>
            </a:extLst>
          </p:cNvPr>
          <p:cNvCxnSpPr>
            <a:stCxn id="11" idx="0"/>
            <a:endCxn id="6" idx="1"/>
          </p:cNvCxnSpPr>
          <p:nvPr/>
        </p:nvCxnSpPr>
        <p:spPr bwMode="auto">
          <a:xfrm rot="5400000" flipH="1" flipV="1">
            <a:off x="4151441" y="1617789"/>
            <a:ext cx="688719" cy="1371600"/>
          </a:xfrm>
          <a:prstGeom prst="bentConnector2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E0B7C4A-D7B7-430E-B313-025DED9FC11D}"/>
              </a:ext>
            </a:extLst>
          </p:cNvPr>
          <p:cNvCxnSpPr>
            <a:stCxn id="6" idx="3"/>
            <a:endCxn id="13" idx="0"/>
          </p:cNvCxnSpPr>
          <p:nvPr/>
        </p:nvCxnSpPr>
        <p:spPr bwMode="auto">
          <a:xfrm>
            <a:off x="6477000" y="1959229"/>
            <a:ext cx="1257300" cy="688720"/>
          </a:xfrm>
          <a:prstGeom prst="bentConnector2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E817ADB-EF00-4715-B549-F3ECDCEEF230}"/>
              </a:ext>
            </a:extLst>
          </p:cNvPr>
          <p:cNvCxnSpPr>
            <a:stCxn id="9" idx="2"/>
            <a:endCxn id="8" idx="3"/>
          </p:cNvCxnSpPr>
          <p:nvPr/>
        </p:nvCxnSpPr>
        <p:spPr bwMode="auto">
          <a:xfrm rot="5400000">
            <a:off x="6723010" y="3087739"/>
            <a:ext cx="689081" cy="1333500"/>
          </a:xfrm>
          <a:prstGeom prst="bentConnector2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B1A3C58-C821-4E18-8370-60A525323C91}"/>
              </a:ext>
            </a:extLst>
          </p:cNvPr>
          <p:cNvCxnSpPr>
            <a:stCxn id="8" idx="1"/>
            <a:endCxn id="5" idx="2"/>
          </p:cNvCxnSpPr>
          <p:nvPr/>
        </p:nvCxnSpPr>
        <p:spPr bwMode="auto">
          <a:xfrm rot="10800000">
            <a:off x="3810000" y="3486150"/>
            <a:ext cx="1371600" cy="612880"/>
          </a:xfrm>
          <a:prstGeom prst="bentConnector2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626C83-D4C1-4D4B-94CE-3BA2A339ABFB}"/>
              </a:ext>
            </a:extLst>
          </p:cNvPr>
          <p:cNvSpPr txBox="1"/>
          <p:nvPr/>
        </p:nvSpPr>
        <p:spPr>
          <a:xfrm>
            <a:off x="5288427" y="278121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Kubernetes Cluster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E65B16-2DF8-4162-9ED7-13711F08273F}"/>
              </a:ext>
            </a:extLst>
          </p:cNvPr>
          <p:cNvSpPr/>
          <p:nvPr/>
        </p:nvSpPr>
        <p:spPr bwMode="auto">
          <a:xfrm>
            <a:off x="2514600" y="971551"/>
            <a:ext cx="6466840" cy="388899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with RabbitMQ</a:t>
            </a:r>
          </a:p>
          <a:p>
            <a:r>
              <a:rPr lang="en-US" dirty="0"/>
              <a:t>Installing packages of suitable versions</a:t>
            </a:r>
          </a:p>
          <a:p>
            <a:r>
              <a:rPr lang="en-US" dirty="0"/>
              <a:t>Modifications of NN model as per our need</a:t>
            </a:r>
          </a:p>
          <a:p>
            <a:r>
              <a:rPr lang="en-US" dirty="0"/>
              <a:t>Cluster communication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Working with multiple systems and their integration.</a:t>
            </a:r>
          </a:p>
          <a:p>
            <a:r>
              <a:rPr lang="en-US" sz="2600" dirty="0"/>
              <a:t>Debugging system errors.</a:t>
            </a:r>
          </a:p>
          <a:p>
            <a:r>
              <a:rPr lang="en-US" sz="2600" dirty="0"/>
              <a:t>Scalability with the help of deployment in Kubernetes.</a:t>
            </a:r>
          </a:p>
          <a:p>
            <a:r>
              <a:rPr lang="en-US" sz="2600" dirty="0"/>
              <a:t>Great hands-on using GCP.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66950"/>
            <a:ext cx="6277401" cy="16573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36190</TotalTime>
  <Words>102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Segoe UI</vt:lpstr>
      <vt:lpstr>Tahoma</vt:lpstr>
      <vt:lpstr>Times New Roman</vt:lpstr>
      <vt:lpstr>Wingdings</vt:lpstr>
      <vt:lpstr>Wingdings 2</vt:lpstr>
      <vt:lpstr>4_template2007</vt:lpstr>
      <vt:lpstr>Stock Open Price Prediction as a service </vt:lpstr>
      <vt:lpstr>Components</vt:lpstr>
      <vt:lpstr>Architectural Diagram</vt:lpstr>
      <vt:lpstr>Debugging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Shiva</cp:lastModifiedBy>
  <cp:revision>379</cp:revision>
  <dcterms:created xsi:type="dcterms:W3CDTF">2010-10-28T17:57:07Z</dcterms:created>
  <dcterms:modified xsi:type="dcterms:W3CDTF">2021-12-10T19:15:55Z</dcterms:modified>
</cp:coreProperties>
</file>