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8BD04-E4E4-43F3-BA1A-018AF9CE1B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E68D87-5D49-49EB-A010-93D234C0227B}">
      <dgm:prSet/>
      <dgm:spPr/>
      <dgm:t>
        <a:bodyPr/>
        <a:lstStyle/>
        <a:p>
          <a:r>
            <a:rPr lang="en-US"/>
            <a:t>PolyTalk-AI, designed for businesses, educational institutions, and small offices, or any type of business worldwide.</a:t>
          </a:r>
        </a:p>
      </dgm:t>
    </dgm:pt>
    <dgm:pt modelId="{D61F46F5-C54D-45E4-BCAD-15BD3E80D83B}" type="parTrans" cxnId="{DD9159AF-D5CE-4FA6-94E1-05E06042DA99}">
      <dgm:prSet/>
      <dgm:spPr/>
      <dgm:t>
        <a:bodyPr/>
        <a:lstStyle/>
        <a:p>
          <a:endParaRPr lang="en-US"/>
        </a:p>
      </dgm:t>
    </dgm:pt>
    <dgm:pt modelId="{5BEA0B34-7572-436F-B38E-11E840D6E311}" type="sibTrans" cxnId="{DD9159AF-D5CE-4FA6-94E1-05E06042DA99}">
      <dgm:prSet/>
      <dgm:spPr/>
      <dgm:t>
        <a:bodyPr/>
        <a:lstStyle/>
        <a:p>
          <a:endParaRPr lang="en-US"/>
        </a:p>
      </dgm:t>
    </dgm:pt>
    <dgm:pt modelId="{68713E74-976B-4F12-8565-ADA6283CD77F}">
      <dgm:prSet/>
      <dgm:spPr/>
      <dgm:t>
        <a:bodyPr/>
        <a:lstStyle/>
        <a:p>
          <a:r>
            <a:rPr lang="en-US"/>
            <a:t>Built by a solo programmer for the Gemini AI Developer Competition.</a:t>
          </a:r>
        </a:p>
      </dgm:t>
    </dgm:pt>
    <dgm:pt modelId="{F3E00398-02ED-4A14-AA36-6D3DEB571A28}" type="parTrans" cxnId="{BECCA5E2-BB75-47CA-A2B7-40E1011E0B8E}">
      <dgm:prSet/>
      <dgm:spPr/>
      <dgm:t>
        <a:bodyPr/>
        <a:lstStyle/>
        <a:p>
          <a:endParaRPr lang="en-US"/>
        </a:p>
      </dgm:t>
    </dgm:pt>
    <dgm:pt modelId="{045755E0-2AFE-42D4-9271-59F98E2174F6}" type="sibTrans" cxnId="{BECCA5E2-BB75-47CA-A2B7-40E1011E0B8E}">
      <dgm:prSet/>
      <dgm:spPr/>
      <dgm:t>
        <a:bodyPr/>
        <a:lstStyle/>
        <a:p>
          <a:endParaRPr lang="en-US"/>
        </a:p>
      </dgm:t>
    </dgm:pt>
    <dgm:pt modelId="{D47815A4-09B1-4EE0-BC98-0397837CFDB3}" type="pres">
      <dgm:prSet presAssocID="{B948BD04-E4E4-43F3-BA1A-018AF9CE1B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033992-97E6-4F07-8D3D-4D9A1FBB9983}" type="pres">
      <dgm:prSet presAssocID="{50E68D87-5D49-49EB-A010-93D234C0227B}" presName="hierRoot1" presStyleCnt="0"/>
      <dgm:spPr/>
    </dgm:pt>
    <dgm:pt modelId="{228033A0-19EC-4412-904F-57FD7ED20BD9}" type="pres">
      <dgm:prSet presAssocID="{50E68D87-5D49-49EB-A010-93D234C0227B}" presName="composite" presStyleCnt="0"/>
      <dgm:spPr/>
    </dgm:pt>
    <dgm:pt modelId="{7949F167-366A-4ED6-8D5F-2EA219697FBC}" type="pres">
      <dgm:prSet presAssocID="{50E68D87-5D49-49EB-A010-93D234C0227B}" presName="background" presStyleLbl="node0" presStyleIdx="0" presStyleCnt="2"/>
      <dgm:spPr/>
    </dgm:pt>
    <dgm:pt modelId="{D932D3EB-CE5B-4B27-AC36-D7D41A6C2EE0}" type="pres">
      <dgm:prSet presAssocID="{50E68D87-5D49-49EB-A010-93D234C0227B}" presName="text" presStyleLbl="fgAcc0" presStyleIdx="0" presStyleCnt="2">
        <dgm:presLayoutVars>
          <dgm:chPref val="3"/>
        </dgm:presLayoutVars>
      </dgm:prSet>
      <dgm:spPr/>
    </dgm:pt>
    <dgm:pt modelId="{016365D6-3AC3-4147-8727-33B71B5E6BD9}" type="pres">
      <dgm:prSet presAssocID="{50E68D87-5D49-49EB-A010-93D234C0227B}" presName="hierChild2" presStyleCnt="0"/>
      <dgm:spPr/>
    </dgm:pt>
    <dgm:pt modelId="{2600E3F7-FC90-4211-9DE8-13B9AA43E232}" type="pres">
      <dgm:prSet presAssocID="{68713E74-976B-4F12-8565-ADA6283CD77F}" presName="hierRoot1" presStyleCnt="0"/>
      <dgm:spPr/>
    </dgm:pt>
    <dgm:pt modelId="{B298400B-45FC-4719-9571-A63D3956BDE9}" type="pres">
      <dgm:prSet presAssocID="{68713E74-976B-4F12-8565-ADA6283CD77F}" presName="composite" presStyleCnt="0"/>
      <dgm:spPr/>
    </dgm:pt>
    <dgm:pt modelId="{18CE92BE-1585-4782-95B3-3E8636073C56}" type="pres">
      <dgm:prSet presAssocID="{68713E74-976B-4F12-8565-ADA6283CD77F}" presName="background" presStyleLbl="node0" presStyleIdx="1" presStyleCnt="2"/>
      <dgm:spPr/>
    </dgm:pt>
    <dgm:pt modelId="{87D17761-0C4B-4FE2-B05B-CEE5EC29B613}" type="pres">
      <dgm:prSet presAssocID="{68713E74-976B-4F12-8565-ADA6283CD77F}" presName="text" presStyleLbl="fgAcc0" presStyleIdx="1" presStyleCnt="2">
        <dgm:presLayoutVars>
          <dgm:chPref val="3"/>
        </dgm:presLayoutVars>
      </dgm:prSet>
      <dgm:spPr/>
    </dgm:pt>
    <dgm:pt modelId="{1AA0D66D-6B1A-4452-9F60-B3D838660DD8}" type="pres">
      <dgm:prSet presAssocID="{68713E74-976B-4F12-8565-ADA6283CD77F}" presName="hierChild2" presStyleCnt="0"/>
      <dgm:spPr/>
    </dgm:pt>
  </dgm:ptLst>
  <dgm:cxnLst>
    <dgm:cxn modelId="{66062407-1B3D-47E2-8B8E-140B2E4BF802}" type="presOf" srcId="{50E68D87-5D49-49EB-A010-93D234C0227B}" destId="{D932D3EB-CE5B-4B27-AC36-D7D41A6C2EE0}" srcOrd="0" destOrd="0" presId="urn:microsoft.com/office/officeart/2005/8/layout/hierarchy1"/>
    <dgm:cxn modelId="{0359BF10-B0FA-4416-93CC-3AF13397DD4B}" type="presOf" srcId="{B948BD04-E4E4-43F3-BA1A-018AF9CE1B87}" destId="{D47815A4-09B1-4EE0-BC98-0397837CFDB3}" srcOrd="0" destOrd="0" presId="urn:microsoft.com/office/officeart/2005/8/layout/hierarchy1"/>
    <dgm:cxn modelId="{F481594D-2051-487C-93B9-7474C2008F1D}" type="presOf" srcId="{68713E74-976B-4F12-8565-ADA6283CD77F}" destId="{87D17761-0C4B-4FE2-B05B-CEE5EC29B613}" srcOrd="0" destOrd="0" presId="urn:microsoft.com/office/officeart/2005/8/layout/hierarchy1"/>
    <dgm:cxn modelId="{DD9159AF-D5CE-4FA6-94E1-05E06042DA99}" srcId="{B948BD04-E4E4-43F3-BA1A-018AF9CE1B87}" destId="{50E68D87-5D49-49EB-A010-93D234C0227B}" srcOrd="0" destOrd="0" parTransId="{D61F46F5-C54D-45E4-BCAD-15BD3E80D83B}" sibTransId="{5BEA0B34-7572-436F-B38E-11E840D6E311}"/>
    <dgm:cxn modelId="{BECCA5E2-BB75-47CA-A2B7-40E1011E0B8E}" srcId="{B948BD04-E4E4-43F3-BA1A-018AF9CE1B87}" destId="{68713E74-976B-4F12-8565-ADA6283CD77F}" srcOrd="1" destOrd="0" parTransId="{F3E00398-02ED-4A14-AA36-6D3DEB571A28}" sibTransId="{045755E0-2AFE-42D4-9271-59F98E2174F6}"/>
    <dgm:cxn modelId="{1FBA5E43-7548-4252-85C2-6C155A21496F}" type="presParOf" srcId="{D47815A4-09B1-4EE0-BC98-0397837CFDB3}" destId="{0A033992-97E6-4F07-8D3D-4D9A1FBB9983}" srcOrd="0" destOrd="0" presId="urn:microsoft.com/office/officeart/2005/8/layout/hierarchy1"/>
    <dgm:cxn modelId="{CFACCCC8-3DBB-4C6D-83BA-95E5029FDD67}" type="presParOf" srcId="{0A033992-97E6-4F07-8D3D-4D9A1FBB9983}" destId="{228033A0-19EC-4412-904F-57FD7ED20BD9}" srcOrd="0" destOrd="0" presId="urn:microsoft.com/office/officeart/2005/8/layout/hierarchy1"/>
    <dgm:cxn modelId="{1A2F98D1-48A4-484B-8551-D68DCE1223E8}" type="presParOf" srcId="{228033A0-19EC-4412-904F-57FD7ED20BD9}" destId="{7949F167-366A-4ED6-8D5F-2EA219697FBC}" srcOrd="0" destOrd="0" presId="urn:microsoft.com/office/officeart/2005/8/layout/hierarchy1"/>
    <dgm:cxn modelId="{9CDD49C1-3FB8-4B59-9C30-DF5B7DBD428D}" type="presParOf" srcId="{228033A0-19EC-4412-904F-57FD7ED20BD9}" destId="{D932D3EB-CE5B-4B27-AC36-D7D41A6C2EE0}" srcOrd="1" destOrd="0" presId="urn:microsoft.com/office/officeart/2005/8/layout/hierarchy1"/>
    <dgm:cxn modelId="{FBD8E4ED-8EA6-49C1-BCB9-7E7B1B9721FB}" type="presParOf" srcId="{0A033992-97E6-4F07-8D3D-4D9A1FBB9983}" destId="{016365D6-3AC3-4147-8727-33B71B5E6BD9}" srcOrd="1" destOrd="0" presId="urn:microsoft.com/office/officeart/2005/8/layout/hierarchy1"/>
    <dgm:cxn modelId="{F8DED57D-9267-4D4E-A26F-DA22EE329058}" type="presParOf" srcId="{D47815A4-09B1-4EE0-BC98-0397837CFDB3}" destId="{2600E3F7-FC90-4211-9DE8-13B9AA43E232}" srcOrd="1" destOrd="0" presId="urn:microsoft.com/office/officeart/2005/8/layout/hierarchy1"/>
    <dgm:cxn modelId="{0956CFBD-0B20-44FC-BE17-71B1427BF55D}" type="presParOf" srcId="{2600E3F7-FC90-4211-9DE8-13B9AA43E232}" destId="{B298400B-45FC-4719-9571-A63D3956BDE9}" srcOrd="0" destOrd="0" presId="urn:microsoft.com/office/officeart/2005/8/layout/hierarchy1"/>
    <dgm:cxn modelId="{BA025F1B-2C2A-44EA-9AD9-332331FFDF59}" type="presParOf" srcId="{B298400B-45FC-4719-9571-A63D3956BDE9}" destId="{18CE92BE-1585-4782-95B3-3E8636073C56}" srcOrd="0" destOrd="0" presId="urn:microsoft.com/office/officeart/2005/8/layout/hierarchy1"/>
    <dgm:cxn modelId="{B39EBE00-9FF9-44B4-8EC5-6FF21C76AA61}" type="presParOf" srcId="{B298400B-45FC-4719-9571-A63D3956BDE9}" destId="{87D17761-0C4B-4FE2-B05B-CEE5EC29B613}" srcOrd="1" destOrd="0" presId="urn:microsoft.com/office/officeart/2005/8/layout/hierarchy1"/>
    <dgm:cxn modelId="{5A0AB632-E141-42B8-8F3C-B5534744300B}" type="presParOf" srcId="{2600E3F7-FC90-4211-9DE8-13B9AA43E232}" destId="{1AA0D66D-6B1A-4452-9F60-B3D838660D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5BCB2-F9AB-475A-ADA4-B931DC2E7C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E94B22-EBCD-4D3D-B9EB-B68B689CE445}">
      <dgm:prSet/>
      <dgm:spPr/>
      <dgm:t>
        <a:bodyPr/>
        <a:lstStyle/>
        <a:p>
          <a:r>
            <a:rPr lang="en-US" b="1" dirty="0" err="1"/>
            <a:t>PolyTalk</a:t>
          </a:r>
          <a:r>
            <a:rPr lang="en-US" b="1" dirty="0"/>
            <a:t>-AI </a:t>
          </a:r>
          <a:r>
            <a:rPr lang="en-US" dirty="0"/>
            <a:t>is easily customizable due to its rule-based architecture.</a:t>
          </a:r>
        </a:p>
      </dgm:t>
    </dgm:pt>
    <dgm:pt modelId="{E5F4B6A6-E690-4449-A603-BA334F08808C}" type="parTrans" cxnId="{F4A186BD-03E2-4E1E-A635-0DA35B6D0F7E}">
      <dgm:prSet/>
      <dgm:spPr/>
      <dgm:t>
        <a:bodyPr/>
        <a:lstStyle/>
        <a:p>
          <a:endParaRPr lang="en-US"/>
        </a:p>
      </dgm:t>
    </dgm:pt>
    <dgm:pt modelId="{DD6774ED-D93A-4DDB-B63D-8647B0B9BC7F}" type="sibTrans" cxnId="{F4A186BD-03E2-4E1E-A635-0DA35B6D0F7E}">
      <dgm:prSet/>
      <dgm:spPr/>
      <dgm:t>
        <a:bodyPr/>
        <a:lstStyle/>
        <a:p>
          <a:endParaRPr lang="en-US"/>
        </a:p>
      </dgm:t>
    </dgm:pt>
    <dgm:pt modelId="{5BB70C82-B7F6-4FF5-9B92-4DE2C9EAF626}">
      <dgm:prSet/>
      <dgm:spPr/>
      <dgm:t>
        <a:bodyPr/>
        <a:lstStyle/>
        <a:p>
          <a:r>
            <a:rPr lang="en-US"/>
            <a:t>Prepare a JSON file with FAQs for your organization (e.g., health symptoms like fever, cold, allergies).</a:t>
          </a:r>
        </a:p>
      </dgm:t>
    </dgm:pt>
    <dgm:pt modelId="{792AC7B7-F435-4850-889B-180EF23B8C2D}" type="parTrans" cxnId="{9E7A988B-9216-4719-A9CD-C73F4E14B331}">
      <dgm:prSet/>
      <dgm:spPr/>
      <dgm:t>
        <a:bodyPr/>
        <a:lstStyle/>
        <a:p>
          <a:endParaRPr lang="en-US"/>
        </a:p>
      </dgm:t>
    </dgm:pt>
    <dgm:pt modelId="{138F78C0-43D1-42C5-84CE-CF39D857E236}" type="sibTrans" cxnId="{9E7A988B-9216-4719-A9CD-C73F4E14B331}">
      <dgm:prSet/>
      <dgm:spPr/>
      <dgm:t>
        <a:bodyPr/>
        <a:lstStyle/>
        <a:p>
          <a:endParaRPr lang="en-US"/>
        </a:p>
      </dgm:t>
    </dgm:pt>
    <dgm:pt modelId="{152EB5B8-D8CA-4EC2-B8DB-856CB0D04ACB}">
      <dgm:prSet/>
      <dgm:spPr/>
      <dgm:t>
        <a:bodyPr/>
        <a:lstStyle/>
        <a:p>
          <a:r>
            <a:rPr lang="en-US"/>
            <a:t>The chatbot uses ML, LLM, RAG, and NLTK to provide accurate answers.</a:t>
          </a:r>
        </a:p>
      </dgm:t>
    </dgm:pt>
    <dgm:pt modelId="{BC34CAFC-040A-4A17-A67F-DAA448D73E07}" type="parTrans" cxnId="{D1A04DCE-D4FC-489F-8E18-BAFA5636DAA6}">
      <dgm:prSet/>
      <dgm:spPr/>
      <dgm:t>
        <a:bodyPr/>
        <a:lstStyle/>
        <a:p>
          <a:endParaRPr lang="en-US"/>
        </a:p>
      </dgm:t>
    </dgm:pt>
    <dgm:pt modelId="{7D2EA729-3873-42E2-B8EB-4600E89A6798}" type="sibTrans" cxnId="{D1A04DCE-D4FC-489F-8E18-BAFA5636DAA6}">
      <dgm:prSet/>
      <dgm:spPr/>
      <dgm:t>
        <a:bodyPr/>
        <a:lstStyle/>
        <a:p>
          <a:endParaRPr lang="en-US"/>
        </a:p>
      </dgm:t>
    </dgm:pt>
    <dgm:pt modelId="{B033A36D-8FAF-4656-B6C6-1E61BE83A1A1}" type="pres">
      <dgm:prSet presAssocID="{1D05BCB2-F9AB-475A-ADA4-B931DC2E7C0C}" presName="linear" presStyleCnt="0">
        <dgm:presLayoutVars>
          <dgm:animLvl val="lvl"/>
          <dgm:resizeHandles val="exact"/>
        </dgm:presLayoutVars>
      </dgm:prSet>
      <dgm:spPr/>
    </dgm:pt>
    <dgm:pt modelId="{F3DA0483-1FEB-44C2-B020-0C18768578B9}" type="pres">
      <dgm:prSet presAssocID="{AFE94B22-EBCD-4D3D-B9EB-B68B689CE4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6CFB0A-7813-48D9-8CA9-0C4E5072CA6E}" type="pres">
      <dgm:prSet presAssocID="{DD6774ED-D93A-4DDB-B63D-8647B0B9BC7F}" presName="spacer" presStyleCnt="0"/>
      <dgm:spPr/>
    </dgm:pt>
    <dgm:pt modelId="{205461B2-D953-487F-BCF7-F719AFD4A733}" type="pres">
      <dgm:prSet presAssocID="{5BB70C82-B7F6-4FF5-9B92-4DE2C9EAF6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8980C0-424F-4BA8-93A7-231EA94B2FA7}" type="pres">
      <dgm:prSet presAssocID="{138F78C0-43D1-42C5-84CE-CF39D857E236}" presName="spacer" presStyleCnt="0"/>
      <dgm:spPr/>
    </dgm:pt>
    <dgm:pt modelId="{1A1480BE-2B34-4D2E-B706-82A2A503DFD0}" type="pres">
      <dgm:prSet presAssocID="{152EB5B8-D8CA-4EC2-B8DB-856CB0D04A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232E506-E442-43EF-B1B6-E7FF59E5E4D5}" type="presOf" srcId="{1D05BCB2-F9AB-475A-ADA4-B931DC2E7C0C}" destId="{B033A36D-8FAF-4656-B6C6-1E61BE83A1A1}" srcOrd="0" destOrd="0" presId="urn:microsoft.com/office/officeart/2005/8/layout/vList2"/>
    <dgm:cxn modelId="{D9FE5D0E-92E0-451E-A15E-0FE3EAC1DD4F}" type="presOf" srcId="{5BB70C82-B7F6-4FF5-9B92-4DE2C9EAF626}" destId="{205461B2-D953-487F-BCF7-F719AFD4A733}" srcOrd="0" destOrd="0" presId="urn:microsoft.com/office/officeart/2005/8/layout/vList2"/>
    <dgm:cxn modelId="{5553CE38-52C3-4A67-AFF1-5A1CE8BBA27C}" type="presOf" srcId="{152EB5B8-D8CA-4EC2-B8DB-856CB0D04ACB}" destId="{1A1480BE-2B34-4D2E-B706-82A2A503DFD0}" srcOrd="0" destOrd="0" presId="urn:microsoft.com/office/officeart/2005/8/layout/vList2"/>
    <dgm:cxn modelId="{688D3884-0F97-4CBA-8F3F-9E812B9E1A7A}" type="presOf" srcId="{AFE94B22-EBCD-4D3D-B9EB-B68B689CE445}" destId="{F3DA0483-1FEB-44C2-B020-0C18768578B9}" srcOrd="0" destOrd="0" presId="urn:microsoft.com/office/officeart/2005/8/layout/vList2"/>
    <dgm:cxn modelId="{9E7A988B-9216-4719-A9CD-C73F4E14B331}" srcId="{1D05BCB2-F9AB-475A-ADA4-B931DC2E7C0C}" destId="{5BB70C82-B7F6-4FF5-9B92-4DE2C9EAF626}" srcOrd="1" destOrd="0" parTransId="{792AC7B7-F435-4850-889B-180EF23B8C2D}" sibTransId="{138F78C0-43D1-42C5-84CE-CF39D857E236}"/>
    <dgm:cxn modelId="{F4A186BD-03E2-4E1E-A635-0DA35B6D0F7E}" srcId="{1D05BCB2-F9AB-475A-ADA4-B931DC2E7C0C}" destId="{AFE94B22-EBCD-4D3D-B9EB-B68B689CE445}" srcOrd="0" destOrd="0" parTransId="{E5F4B6A6-E690-4449-A603-BA334F08808C}" sibTransId="{DD6774ED-D93A-4DDB-B63D-8647B0B9BC7F}"/>
    <dgm:cxn modelId="{D1A04DCE-D4FC-489F-8E18-BAFA5636DAA6}" srcId="{1D05BCB2-F9AB-475A-ADA4-B931DC2E7C0C}" destId="{152EB5B8-D8CA-4EC2-B8DB-856CB0D04ACB}" srcOrd="2" destOrd="0" parTransId="{BC34CAFC-040A-4A17-A67F-DAA448D73E07}" sibTransId="{7D2EA729-3873-42E2-B8EB-4600E89A6798}"/>
    <dgm:cxn modelId="{F59B27D3-50A9-4260-99E6-E47DB5D5CBC3}" type="presParOf" srcId="{B033A36D-8FAF-4656-B6C6-1E61BE83A1A1}" destId="{F3DA0483-1FEB-44C2-B020-0C18768578B9}" srcOrd="0" destOrd="0" presId="urn:microsoft.com/office/officeart/2005/8/layout/vList2"/>
    <dgm:cxn modelId="{A82E4373-B976-4139-8AA2-71392238BF4B}" type="presParOf" srcId="{B033A36D-8FAF-4656-B6C6-1E61BE83A1A1}" destId="{D46CFB0A-7813-48D9-8CA9-0C4E5072CA6E}" srcOrd="1" destOrd="0" presId="urn:microsoft.com/office/officeart/2005/8/layout/vList2"/>
    <dgm:cxn modelId="{F0FDF911-66A7-4C54-9D4C-52B5F1BD2244}" type="presParOf" srcId="{B033A36D-8FAF-4656-B6C6-1E61BE83A1A1}" destId="{205461B2-D953-487F-BCF7-F719AFD4A733}" srcOrd="2" destOrd="0" presId="urn:microsoft.com/office/officeart/2005/8/layout/vList2"/>
    <dgm:cxn modelId="{821434F3-6AEC-4AE9-9622-6F6596C69C1C}" type="presParOf" srcId="{B033A36D-8FAF-4656-B6C6-1E61BE83A1A1}" destId="{9B8980C0-424F-4BA8-93A7-231EA94B2FA7}" srcOrd="3" destOrd="0" presId="urn:microsoft.com/office/officeart/2005/8/layout/vList2"/>
    <dgm:cxn modelId="{07AC1CB3-A109-4C01-A877-A6359E80A94A}" type="presParOf" srcId="{B033A36D-8FAF-4656-B6C6-1E61BE83A1A1}" destId="{1A1480BE-2B34-4D2E-B706-82A2A503DF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D480F1-5482-4101-B851-DF5E1B86D8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1FC7BC-41DA-4DC1-A7A6-AF56A8223C8E}">
      <dgm:prSet/>
      <dgm:spPr/>
      <dgm:t>
        <a:bodyPr/>
        <a:lstStyle/>
        <a:p>
          <a:r>
            <a:rPr lang="en-US"/>
            <a:t>• Enhances customer interaction with tailored, multilingual support.</a:t>
          </a:r>
        </a:p>
      </dgm:t>
    </dgm:pt>
    <dgm:pt modelId="{7E99ABD0-691C-4AE5-BA01-43DA72F3FBF6}" type="parTrans" cxnId="{D275F72D-2A55-4E47-AFEC-9F46AE85996B}">
      <dgm:prSet/>
      <dgm:spPr/>
      <dgm:t>
        <a:bodyPr/>
        <a:lstStyle/>
        <a:p>
          <a:endParaRPr lang="en-US"/>
        </a:p>
      </dgm:t>
    </dgm:pt>
    <dgm:pt modelId="{36164484-37F2-4933-9E37-8D62E0B5146E}" type="sibTrans" cxnId="{D275F72D-2A55-4E47-AFEC-9F46AE85996B}">
      <dgm:prSet/>
      <dgm:spPr/>
      <dgm:t>
        <a:bodyPr/>
        <a:lstStyle/>
        <a:p>
          <a:endParaRPr lang="en-US"/>
        </a:p>
      </dgm:t>
    </dgm:pt>
    <dgm:pt modelId="{CC540F3B-5213-4555-8C69-895AC63137BB}">
      <dgm:prSet/>
      <dgm:spPr/>
      <dgm:t>
        <a:bodyPr/>
        <a:lstStyle/>
        <a:p>
          <a:r>
            <a:rPr lang="en-US"/>
            <a:t>• Ideal for businesses, organizations, banks, and educational institutions for global communication.</a:t>
          </a:r>
        </a:p>
      </dgm:t>
    </dgm:pt>
    <dgm:pt modelId="{B58D4679-39C1-4396-9506-1747508D18D5}" type="parTrans" cxnId="{083A66EE-35B0-4B06-BACF-C0862B86976D}">
      <dgm:prSet/>
      <dgm:spPr/>
      <dgm:t>
        <a:bodyPr/>
        <a:lstStyle/>
        <a:p>
          <a:endParaRPr lang="en-US"/>
        </a:p>
      </dgm:t>
    </dgm:pt>
    <dgm:pt modelId="{6357BA08-C69A-4095-B224-59AD4AC5D04F}" type="sibTrans" cxnId="{083A66EE-35B0-4B06-BACF-C0862B86976D}">
      <dgm:prSet/>
      <dgm:spPr/>
      <dgm:t>
        <a:bodyPr/>
        <a:lstStyle/>
        <a:p>
          <a:endParaRPr lang="en-US"/>
        </a:p>
      </dgm:t>
    </dgm:pt>
    <dgm:pt modelId="{CCAD838F-8718-4E2A-A1B7-0B619A0689C1}" type="pres">
      <dgm:prSet presAssocID="{AFD480F1-5482-4101-B851-DF5E1B86D8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C5BA0F-C9C8-43CE-83B1-CC25D3B033E8}" type="pres">
      <dgm:prSet presAssocID="{B11FC7BC-41DA-4DC1-A7A6-AF56A8223C8E}" presName="hierRoot1" presStyleCnt="0"/>
      <dgm:spPr/>
    </dgm:pt>
    <dgm:pt modelId="{537AF27D-9057-46F1-9D69-7EBD955CE3A7}" type="pres">
      <dgm:prSet presAssocID="{B11FC7BC-41DA-4DC1-A7A6-AF56A8223C8E}" presName="composite" presStyleCnt="0"/>
      <dgm:spPr/>
    </dgm:pt>
    <dgm:pt modelId="{6EA1C413-91B7-4B88-B5C7-E8BC40BD9E8E}" type="pres">
      <dgm:prSet presAssocID="{B11FC7BC-41DA-4DC1-A7A6-AF56A8223C8E}" presName="background" presStyleLbl="node0" presStyleIdx="0" presStyleCnt="2"/>
      <dgm:spPr/>
    </dgm:pt>
    <dgm:pt modelId="{4441F9F8-E48D-415B-9AEB-EF461AA5CBE9}" type="pres">
      <dgm:prSet presAssocID="{B11FC7BC-41DA-4DC1-A7A6-AF56A8223C8E}" presName="text" presStyleLbl="fgAcc0" presStyleIdx="0" presStyleCnt="2">
        <dgm:presLayoutVars>
          <dgm:chPref val="3"/>
        </dgm:presLayoutVars>
      </dgm:prSet>
      <dgm:spPr/>
    </dgm:pt>
    <dgm:pt modelId="{12F18F2A-3514-4978-BDAA-6A8AC31A8C65}" type="pres">
      <dgm:prSet presAssocID="{B11FC7BC-41DA-4DC1-A7A6-AF56A8223C8E}" presName="hierChild2" presStyleCnt="0"/>
      <dgm:spPr/>
    </dgm:pt>
    <dgm:pt modelId="{0DED9CFC-3B47-460A-9C76-127597B2C153}" type="pres">
      <dgm:prSet presAssocID="{CC540F3B-5213-4555-8C69-895AC63137BB}" presName="hierRoot1" presStyleCnt="0"/>
      <dgm:spPr/>
    </dgm:pt>
    <dgm:pt modelId="{FAD23FFE-CA86-4204-A733-3302A6FD95D2}" type="pres">
      <dgm:prSet presAssocID="{CC540F3B-5213-4555-8C69-895AC63137BB}" presName="composite" presStyleCnt="0"/>
      <dgm:spPr/>
    </dgm:pt>
    <dgm:pt modelId="{33E269B2-C94F-4F17-BD8D-5207144204DB}" type="pres">
      <dgm:prSet presAssocID="{CC540F3B-5213-4555-8C69-895AC63137BB}" presName="background" presStyleLbl="node0" presStyleIdx="1" presStyleCnt="2"/>
      <dgm:spPr/>
    </dgm:pt>
    <dgm:pt modelId="{C0E01FC1-9D93-4AF7-83E1-094185D5DE88}" type="pres">
      <dgm:prSet presAssocID="{CC540F3B-5213-4555-8C69-895AC63137BB}" presName="text" presStyleLbl="fgAcc0" presStyleIdx="1" presStyleCnt="2">
        <dgm:presLayoutVars>
          <dgm:chPref val="3"/>
        </dgm:presLayoutVars>
      </dgm:prSet>
      <dgm:spPr/>
    </dgm:pt>
    <dgm:pt modelId="{3C54CC7F-BBC6-41C2-901B-3902BE15A6A2}" type="pres">
      <dgm:prSet presAssocID="{CC540F3B-5213-4555-8C69-895AC63137BB}" presName="hierChild2" presStyleCnt="0"/>
      <dgm:spPr/>
    </dgm:pt>
  </dgm:ptLst>
  <dgm:cxnLst>
    <dgm:cxn modelId="{D275F72D-2A55-4E47-AFEC-9F46AE85996B}" srcId="{AFD480F1-5482-4101-B851-DF5E1B86D8F4}" destId="{B11FC7BC-41DA-4DC1-A7A6-AF56A8223C8E}" srcOrd="0" destOrd="0" parTransId="{7E99ABD0-691C-4AE5-BA01-43DA72F3FBF6}" sibTransId="{36164484-37F2-4933-9E37-8D62E0B5146E}"/>
    <dgm:cxn modelId="{EEC8A760-2473-44D0-93A7-9F7EA88C772F}" type="presOf" srcId="{AFD480F1-5482-4101-B851-DF5E1B86D8F4}" destId="{CCAD838F-8718-4E2A-A1B7-0B619A0689C1}" srcOrd="0" destOrd="0" presId="urn:microsoft.com/office/officeart/2005/8/layout/hierarchy1"/>
    <dgm:cxn modelId="{74428C82-C394-48DE-AEAC-515E39973301}" type="presOf" srcId="{B11FC7BC-41DA-4DC1-A7A6-AF56A8223C8E}" destId="{4441F9F8-E48D-415B-9AEB-EF461AA5CBE9}" srcOrd="0" destOrd="0" presId="urn:microsoft.com/office/officeart/2005/8/layout/hierarchy1"/>
    <dgm:cxn modelId="{7D83488B-AB32-4D1F-B8EE-5E7F7116FC3C}" type="presOf" srcId="{CC540F3B-5213-4555-8C69-895AC63137BB}" destId="{C0E01FC1-9D93-4AF7-83E1-094185D5DE88}" srcOrd="0" destOrd="0" presId="urn:microsoft.com/office/officeart/2005/8/layout/hierarchy1"/>
    <dgm:cxn modelId="{083A66EE-35B0-4B06-BACF-C0862B86976D}" srcId="{AFD480F1-5482-4101-B851-DF5E1B86D8F4}" destId="{CC540F3B-5213-4555-8C69-895AC63137BB}" srcOrd="1" destOrd="0" parTransId="{B58D4679-39C1-4396-9506-1747508D18D5}" sibTransId="{6357BA08-C69A-4095-B224-59AD4AC5D04F}"/>
    <dgm:cxn modelId="{CC9A4994-2D37-4173-8453-2FBEC3BACB35}" type="presParOf" srcId="{CCAD838F-8718-4E2A-A1B7-0B619A0689C1}" destId="{D9C5BA0F-C9C8-43CE-83B1-CC25D3B033E8}" srcOrd="0" destOrd="0" presId="urn:microsoft.com/office/officeart/2005/8/layout/hierarchy1"/>
    <dgm:cxn modelId="{B92801DE-757F-48A8-9DA7-E67CB20CB483}" type="presParOf" srcId="{D9C5BA0F-C9C8-43CE-83B1-CC25D3B033E8}" destId="{537AF27D-9057-46F1-9D69-7EBD955CE3A7}" srcOrd="0" destOrd="0" presId="urn:microsoft.com/office/officeart/2005/8/layout/hierarchy1"/>
    <dgm:cxn modelId="{25B7D538-4185-4435-8C34-4D9FEAE7B48B}" type="presParOf" srcId="{537AF27D-9057-46F1-9D69-7EBD955CE3A7}" destId="{6EA1C413-91B7-4B88-B5C7-E8BC40BD9E8E}" srcOrd="0" destOrd="0" presId="urn:microsoft.com/office/officeart/2005/8/layout/hierarchy1"/>
    <dgm:cxn modelId="{0FC15A67-663D-47AD-B3FD-19E89BB0176B}" type="presParOf" srcId="{537AF27D-9057-46F1-9D69-7EBD955CE3A7}" destId="{4441F9F8-E48D-415B-9AEB-EF461AA5CBE9}" srcOrd="1" destOrd="0" presId="urn:microsoft.com/office/officeart/2005/8/layout/hierarchy1"/>
    <dgm:cxn modelId="{8CFC0976-FF25-46B9-BB38-A8F11D98CC92}" type="presParOf" srcId="{D9C5BA0F-C9C8-43CE-83B1-CC25D3B033E8}" destId="{12F18F2A-3514-4978-BDAA-6A8AC31A8C65}" srcOrd="1" destOrd="0" presId="urn:microsoft.com/office/officeart/2005/8/layout/hierarchy1"/>
    <dgm:cxn modelId="{589B1E3C-8807-46F1-BC67-F37FD77007CC}" type="presParOf" srcId="{CCAD838F-8718-4E2A-A1B7-0B619A0689C1}" destId="{0DED9CFC-3B47-460A-9C76-127597B2C153}" srcOrd="1" destOrd="0" presId="urn:microsoft.com/office/officeart/2005/8/layout/hierarchy1"/>
    <dgm:cxn modelId="{24844B69-663D-4C72-9CE9-60AAF651FD9E}" type="presParOf" srcId="{0DED9CFC-3B47-460A-9C76-127597B2C153}" destId="{FAD23FFE-CA86-4204-A733-3302A6FD95D2}" srcOrd="0" destOrd="0" presId="urn:microsoft.com/office/officeart/2005/8/layout/hierarchy1"/>
    <dgm:cxn modelId="{69552F07-BBD4-44FF-BD5D-7A9FAD813B8C}" type="presParOf" srcId="{FAD23FFE-CA86-4204-A733-3302A6FD95D2}" destId="{33E269B2-C94F-4F17-BD8D-5207144204DB}" srcOrd="0" destOrd="0" presId="urn:microsoft.com/office/officeart/2005/8/layout/hierarchy1"/>
    <dgm:cxn modelId="{53F267A1-5FE4-41A7-BA9D-5E49D088A1D7}" type="presParOf" srcId="{FAD23FFE-CA86-4204-A733-3302A6FD95D2}" destId="{C0E01FC1-9D93-4AF7-83E1-094185D5DE88}" srcOrd="1" destOrd="0" presId="urn:microsoft.com/office/officeart/2005/8/layout/hierarchy1"/>
    <dgm:cxn modelId="{9B79EE1C-AEBD-4F0D-B668-7C36FE0A71E9}" type="presParOf" srcId="{0DED9CFC-3B47-460A-9C76-127597B2C153}" destId="{3C54CC7F-BBC6-41C2-901B-3902BE15A6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9F167-366A-4ED6-8D5F-2EA219697FBC}">
      <dsp:nvSpPr>
        <dsp:cNvPr id="0" name=""/>
        <dsp:cNvSpPr/>
      </dsp:nvSpPr>
      <dsp:spPr>
        <a:xfrm>
          <a:off x="879" y="295006"/>
          <a:ext cx="3085345" cy="195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2D3EB-CE5B-4B27-AC36-D7D41A6C2EE0}">
      <dsp:nvSpPr>
        <dsp:cNvPr id="0" name=""/>
        <dsp:cNvSpPr/>
      </dsp:nvSpPr>
      <dsp:spPr>
        <a:xfrm>
          <a:off x="343695" y="620682"/>
          <a:ext cx="3085345" cy="1959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PolyTalk-AI, designed for businesses, educational institutions, and small offices, or any type of business worldwide.</a:t>
          </a:r>
        </a:p>
      </dsp:txBody>
      <dsp:txXfrm>
        <a:off x="401078" y="678065"/>
        <a:ext cx="2970579" cy="1844428"/>
      </dsp:txXfrm>
    </dsp:sp>
    <dsp:sp modelId="{18CE92BE-1585-4782-95B3-3E8636073C56}">
      <dsp:nvSpPr>
        <dsp:cNvPr id="0" name=""/>
        <dsp:cNvSpPr/>
      </dsp:nvSpPr>
      <dsp:spPr>
        <a:xfrm>
          <a:off x="3771856" y="295006"/>
          <a:ext cx="3085345" cy="195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17761-0C4B-4FE2-B05B-CEE5EC29B613}">
      <dsp:nvSpPr>
        <dsp:cNvPr id="0" name=""/>
        <dsp:cNvSpPr/>
      </dsp:nvSpPr>
      <dsp:spPr>
        <a:xfrm>
          <a:off x="4114672" y="620682"/>
          <a:ext cx="3085345" cy="1959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Built by a solo programmer for the Gemini AI Developer Competition.</a:t>
          </a:r>
        </a:p>
      </dsp:txBody>
      <dsp:txXfrm>
        <a:off x="4172055" y="678065"/>
        <a:ext cx="2970579" cy="1844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A0483-1FEB-44C2-B020-0C18768578B9}">
      <dsp:nvSpPr>
        <dsp:cNvPr id="0" name=""/>
        <dsp:cNvSpPr/>
      </dsp:nvSpPr>
      <dsp:spPr>
        <a:xfrm>
          <a:off x="0" y="20481"/>
          <a:ext cx="7200897" cy="89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PolyTalk</a:t>
          </a:r>
          <a:r>
            <a:rPr lang="en-US" sz="2400" b="1" kern="1200" dirty="0"/>
            <a:t>-AI </a:t>
          </a:r>
          <a:r>
            <a:rPr lang="en-US" sz="2400" kern="1200" dirty="0"/>
            <a:t>is easily customizable due to its rule-based architecture.</a:t>
          </a:r>
        </a:p>
      </dsp:txBody>
      <dsp:txXfrm>
        <a:off x="43864" y="64345"/>
        <a:ext cx="7113169" cy="810832"/>
      </dsp:txXfrm>
    </dsp:sp>
    <dsp:sp modelId="{205461B2-D953-487F-BCF7-F719AFD4A733}">
      <dsp:nvSpPr>
        <dsp:cNvPr id="0" name=""/>
        <dsp:cNvSpPr/>
      </dsp:nvSpPr>
      <dsp:spPr>
        <a:xfrm>
          <a:off x="0" y="988161"/>
          <a:ext cx="7200897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Prepare a JSON file with FAQs for your organization (e.g., health symptoms like fever, cold, allergies).</a:t>
          </a:r>
        </a:p>
      </dsp:txBody>
      <dsp:txXfrm>
        <a:off x="43864" y="1032025"/>
        <a:ext cx="7113169" cy="810832"/>
      </dsp:txXfrm>
    </dsp:sp>
    <dsp:sp modelId="{1A1480BE-2B34-4D2E-B706-82A2A503DFD0}">
      <dsp:nvSpPr>
        <dsp:cNvPr id="0" name=""/>
        <dsp:cNvSpPr/>
      </dsp:nvSpPr>
      <dsp:spPr>
        <a:xfrm>
          <a:off x="0" y="1955841"/>
          <a:ext cx="7200897" cy="898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chatbot uses ML, LLM, RAG, and NLTK to provide accurate answers.</a:t>
          </a:r>
        </a:p>
      </dsp:txBody>
      <dsp:txXfrm>
        <a:off x="43864" y="1999705"/>
        <a:ext cx="7113169" cy="810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1C413-91B7-4B88-B5C7-E8BC40BD9E8E}">
      <dsp:nvSpPr>
        <dsp:cNvPr id="0" name=""/>
        <dsp:cNvSpPr/>
      </dsp:nvSpPr>
      <dsp:spPr>
        <a:xfrm>
          <a:off x="879" y="295006"/>
          <a:ext cx="3085345" cy="195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1F9F8-E48D-415B-9AEB-EF461AA5CBE9}">
      <dsp:nvSpPr>
        <dsp:cNvPr id="0" name=""/>
        <dsp:cNvSpPr/>
      </dsp:nvSpPr>
      <dsp:spPr>
        <a:xfrm>
          <a:off x="343695" y="620682"/>
          <a:ext cx="3085345" cy="1959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Enhances customer interaction with tailored, multilingual support.</a:t>
          </a:r>
        </a:p>
      </dsp:txBody>
      <dsp:txXfrm>
        <a:off x="401078" y="678065"/>
        <a:ext cx="2970579" cy="1844428"/>
      </dsp:txXfrm>
    </dsp:sp>
    <dsp:sp modelId="{33E269B2-C94F-4F17-BD8D-5207144204DB}">
      <dsp:nvSpPr>
        <dsp:cNvPr id="0" name=""/>
        <dsp:cNvSpPr/>
      </dsp:nvSpPr>
      <dsp:spPr>
        <a:xfrm>
          <a:off x="3771856" y="295006"/>
          <a:ext cx="3085345" cy="1959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01FC1-9D93-4AF7-83E1-094185D5DE88}">
      <dsp:nvSpPr>
        <dsp:cNvPr id="0" name=""/>
        <dsp:cNvSpPr/>
      </dsp:nvSpPr>
      <dsp:spPr>
        <a:xfrm>
          <a:off x="4114672" y="620682"/>
          <a:ext cx="3085345" cy="1959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Ideal for businesses, organizations, banks, and educational institutions for global communication.</a:t>
          </a:r>
        </a:p>
      </dsp:txBody>
      <dsp:txXfrm>
        <a:off x="4172055" y="678065"/>
        <a:ext cx="2970579" cy="184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1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5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38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7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7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6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2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146" y="982132"/>
            <a:ext cx="3070512" cy="2823880"/>
          </a:xfrm>
        </p:spPr>
        <p:txBody>
          <a:bodyPr>
            <a:normAutofit/>
          </a:bodyPr>
          <a:lstStyle/>
          <a:p>
            <a:r>
              <a:rPr lang="en-IN" sz="4200" b="1" dirty="0" err="1">
                <a:solidFill>
                  <a:srgbClr val="262626"/>
                </a:solidFill>
              </a:rPr>
              <a:t>PolyTalk</a:t>
            </a:r>
            <a:r>
              <a:rPr lang="en-IN" sz="4200" b="1" dirty="0">
                <a:solidFill>
                  <a:srgbClr val="262626"/>
                </a:solidFill>
              </a:rPr>
              <a:t>-AI Chatbot </a:t>
            </a:r>
            <a:br>
              <a:rPr lang="en-IN" sz="4200" dirty="0">
                <a:solidFill>
                  <a:srgbClr val="262626"/>
                </a:solidFill>
              </a:rPr>
            </a:br>
            <a:r>
              <a:rPr lang="en-IN" sz="4200" dirty="0">
                <a:solidFill>
                  <a:srgbClr val="262626"/>
                </a:solidFill>
              </a:rPr>
              <a:t>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146" y="4076944"/>
            <a:ext cx="3070512" cy="16796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Developed by </a:t>
            </a:r>
            <a:r>
              <a:rPr lang="en-US" b="1">
                <a:solidFill>
                  <a:srgbClr val="000000"/>
                </a:solidFill>
              </a:rPr>
              <a:t>Suresh Kumar Thulasi Ram </a:t>
            </a:r>
            <a:r>
              <a:rPr lang="en-US">
                <a:solidFill>
                  <a:srgbClr val="000000"/>
                </a:solidFill>
              </a:rPr>
              <a:t>for the Gemini AI Developer Competition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2B7F47F-06D7-770E-6670-F3E261C31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4001" y="1377949"/>
            <a:ext cx="4102099" cy="410209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262626"/>
                </a:solidFill>
              </a:rPr>
              <a:t>Solo Programmer &amp; AI-Powered Chatbot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40158-C61B-2165-B18A-23A19F8D9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966904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262626"/>
                </a:solidFill>
              </a:rPr>
              <a:t>Customizable AI-Powered Chatbot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E572FEE-60F1-5901-C24C-C24865CA0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104580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Example Interactions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2226365"/>
            <a:ext cx="5653278" cy="364950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b="1" u="sng" dirty="0">
                <a:solidFill>
                  <a:schemeClr val="bg1"/>
                </a:solidFill>
              </a:rPr>
              <a:t>RULE BASED QUESTION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User Input: </a:t>
            </a:r>
            <a:r>
              <a:rPr lang="en-US" dirty="0">
                <a:solidFill>
                  <a:schemeClr val="bg1"/>
                </a:solidFill>
              </a:rPr>
              <a:t>"What are the symptoms of the flu?"</a:t>
            </a:r>
          </a:p>
          <a:p>
            <a:r>
              <a:rPr lang="en-US" b="1" dirty="0">
                <a:solidFill>
                  <a:schemeClr val="bg1"/>
                </a:solidFill>
              </a:rPr>
              <a:t> Bot Response: </a:t>
            </a:r>
            <a:r>
              <a:rPr lang="en-US" dirty="0">
                <a:solidFill>
                  <a:schemeClr val="bg1"/>
                </a:solidFill>
              </a:rPr>
              <a:t>"The common symptoms of the flu include fever, cough, sore throat, body aches, and fatigue.“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GENERIC QUESTION</a:t>
            </a:r>
          </a:p>
          <a:p>
            <a:r>
              <a:rPr lang="en-US" b="1" dirty="0">
                <a:solidFill>
                  <a:schemeClr val="bg1"/>
                </a:solidFill>
              </a:rPr>
              <a:t> User Input: </a:t>
            </a:r>
            <a:r>
              <a:rPr lang="en-US" dirty="0">
                <a:solidFill>
                  <a:schemeClr val="bg1"/>
                </a:solidFill>
              </a:rPr>
              <a:t>"What is the capital of France?"</a:t>
            </a:r>
          </a:p>
          <a:p>
            <a:r>
              <a:rPr lang="en-US" b="1" dirty="0">
                <a:solidFill>
                  <a:schemeClr val="bg1"/>
                </a:solidFill>
              </a:rPr>
              <a:t> Bot Response: </a:t>
            </a:r>
            <a:r>
              <a:rPr lang="en-US" dirty="0">
                <a:solidFill>
                  <a:schemeClr val="bg1"/>
                </a:solidFill>
              </a:rPr>
              <a:t>"The capital of France is Paris."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Multilingual Support &amp; 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770" y="2266122"/>
            <a:ext cx="4465222" cy="2643808"/>
          </a:xfrm>
        </p:spPr>
        <p:txBody>
          <a:bodyPr anchor="ctr">
            <a:normAutofit fontScale="92500"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• Supports </a:t>
            </a:r>
            <a:r>
              <a:rPr lang="en-US" b="1" dirty="0">
                <a:solidFill>
                  <a:schemeClr val="bg1"/>
                </a:solidFill>
              </a:rPr>
              <a:t>English,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French, Spanish, Japanese, Italian, and German.</a:t>
            </a:r>
          </a:p>
          <a:p>
            <a:r>
              <a:rPr lang="en-US" dirty="0">
                <a:solidFill>
                  <a:schemeClr val="bg1"/>
                </a:solidFill>
              </a:rPr>
              <a:t>• Some languages share similarities in scripts, making accurate identification a challenge.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Rule-Based FAQs &amp; Common Phrases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770" y="469900"/>
            <a:ext cx="4465222" cy="540596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Supports 24/7 customizable rule-based FAQs.</a:t>
            </a:r>
          </a:p>
          <a:p>
            <a:r>
              <a:rPr lang="en-US" dirty="0">
                <a:solidFill>
                  <a:schemeClr val="bg1"/>
                </a:solidFill>
              </a:rPr>
              <a:t>Includes responses to common phrases, keywords, and exit commands.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it-IT" sz="3100" dirty="0">
                <a:solidFill>
                  <a:srgbClr val="FFFFFF"/>
                </a:solidFill>
              </a:rPr>
              <a:t>RAG, NLTK, &amp; Gemini AI 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770" y="469900"/>
            <a:ext cx="4465222" cy="540596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RAG and NLTK for adaptive responses.</a:t>
            </a:r>
          </a:p>
          <a:p>
            <a:r>
              <a:rPr lang="en-US" dirty="0">
                <a:solidFill>
                  <a:schemeClr val="bg1"/>
                </a:solidFill>
              </a:rPr>
              <a:t>Switches to Gemini AI and LLMs for out-of-scope queries.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210734"/>
            <a:ext cx="7200897" cy="15616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262626"/>
                </a:solidFill>
              </a:rPr>
              <a:t>User Engagement &amp; Use Cases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5611645-4C59-5AA9-3135-E9B621986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138675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770" y="469900"/>
            <a:ext cx="4465222" cy="5405968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• Built using Python, Flask, Gemini Generative AI, Vertex AI, RAG, and NLTK.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142</TotalTime>
  <Words>310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PolyTalk-AI Chatbot   Overview</vt:lpstr>
      <vt:lpstr>Solo Programmer &amp; AI-Powered Chatbot</vt:lpstr>
      <vt:lpstr>Customizable AI-Powered Chatbot</vt:lpstr>
      <vt:lpstr>Example Interactions</vt:lpstr>
      <vt:lpstr>Multilingual Support &amp; Challenges</vt:lpstr>
      <vt:lpstr>Rule-Based FAQs &amp; Common Phrases</vt:lpstr>
      <vt:lpstr>RAG, NLTK, &amp; Gemini AI Integration</vt:lpstr>
      <vt:lpstr>User Engagement &amp; Use Cases</vt:lpstr>
      <vt:lpstr>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SURESH KUMAR THULASI RAM</dc:creator>
  <cp:keywords/>
  <dc:description>generated using python-pptx</dc:description>
  <cp:lastModifiedBy>SURESH KUMAR THULASI RAM</cp:lastModifiedBy>
  <cp:revision>3</cp:revision>
  <dcterms:created xsi:type="dcterms:W3CDTF">2013-01-27T09:14:16Z</dcterms:created>
  <dcterms:modified xsi:type="dcterms:W3CDTF">2024-08-19T18:52:33Z</dcterms:modified>
  <cp:category/>
</cp:coreProperties>
</file>