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11" Type="http://schemas.openxmlformats.org/officeDocument/2006/relationships/image" Target="../media/image10.png"/><Relationship Id="rId10" Type="http://schemas.openxmlformats.org/officeDocument/2006/relationships/image" Target="../media/image08.png"/><Relationship Id="rId9" Type="http://schemas.openxmlformats.org/officeDocument/2006/relationships/image" Target="../media/image09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4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Monitoring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88050" y="189500"/>
            <a:ext cx="4238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Tools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50" y="965500"/>
            <a:ext cx="2873450" cy="12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362" y="3224950"/>
            <a:ext cx="20097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6125" y="504275"/>
            <a:ext cx="24955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8687" y="3858000"/>
            <a:ext cx="23907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1250" y="13250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9499" y="1246152"/>
            <a:ext cx="2495549" cy="65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73375" y="2309250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254000" y="214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 Offered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786925"/>
            <a:ext cx="5194500" cy="37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Monitoring Application Vendors offers various models based on the requirements :-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Freeware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 Host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 host-hour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 user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 Alert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 Storage Byte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600" y="1324437"/>
            <a:ext cx="2095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Alerts &amp; more ...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5112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Perform Alert Testing on defined Intervals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Treat the Application as a blackbox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Define Expected Response to alerts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Tests from various geographic locations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Alerts via email, phone or sms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Periodic Tests via bots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544" y="715749"/>
            <a:ext cx="3271700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50" y="1842900"/>
            <a:ext cx="20478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725" y="2778750"/>
            <a:ext cx="1943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07850" y="4126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Precise Monitoring helps the DevOps to Relax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375" y="1042433"/>
            <a:ext cx="2943225" cy="30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52900" y="241850"/>
            <a:ext cx="2415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52900" y="814550"/>
            <a:ext cx="8071200" cy="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Good DevOps Engineer always believes to ACT rather than to REACT.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12750" y="1327250"/>
            <a:ext cx="3848700" cy="333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is Monitoring and Why it's required?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Important Areas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Infrastructure Monitoring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Application Monitoring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Log Monitoring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Other Tools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Alerts &amp; more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FAQ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199" y="1327250"/>
            <a:ext cx="4449275" cy="333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88050" y="189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Monitoring and Why it’s required ?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188050" y="857250"/>
            <a:ext cx="5293500" cy="16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Detect Problems before the end users are affected.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Alerts and Notification on the critical issues and events.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If you are AWARE, then you can ACT.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321" y="834521"/>
            <a:ext cx="1659974" cy="13292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332725" y="2332378"/>
            <a:ext cx="5293500" cy="25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Collection of Data against the issues encountered and create automatic response for next time it occurs.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Statistics and Analysis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Visibility for prioritizing important alerts and events.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Increased Availability and UPTIME.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546" y="762196"/>
            <a:ext cx="1493779" cy="14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9449" y="2736652"/>
            <a:ext cx="1077924" cy="107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600" y="3396044"/>
            <a:ext cx="1272550" cy="12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88050" y="74100"/>
            <a:ext cx="3382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Areas</a:t>
            </a:r>
          </a:p>
        </p:txBody>
      </p:sp>
      <p:sp>
        <p:nvSpPr>
          <p:cNvPr id="84" name="Shape 84"/>
          <p:cNvSpPr/>
          <p:nvPr/>
        </p:nvSpPr>
        <p:spPr>
          <a:xfrm>
            <a:off x="387425" y="2255525"/>
            <a:ext cx="4616100" cy="2126700"/>
          </a:xfrm>
          <a:prstGeom prst="wedgeRoundRectCallout">
            <a:avLst>
              <a:gd fmla="val -29644" name="adj1"/>
              <a:gd fmla="val -67300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37" y="2613274"/>
            <a:ext cx="1605374" cy="4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750" y="3250587"/>
            <a:ext cx="1733550" cy="8096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9250" y="2393350"/>
            <a:ext cx="1524000" cy="857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4475" y="3591638"/>
            <a:ext cx="1733550" cy="42428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488875" y="1075550"/>
            <a:ext cx="2555700" cy="6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Infrastructure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Monitoring </a:t>
            </a:r>
          </a:p>
        </p:txBody>
      </p:sp>
      <p:sp>
        <p:nvSpPr>
          <p:cNvPr id="90" name="Shape 90"/>
          <p:cNvSpPr/>
          <p:nvPr/>
        </p:nvSpPr>
        <p:spPr>
          <a:xfrm>
            <a:off x="5333075" y="230775"/>
            <a:ext cx="3080400" cy="1825500"/>
          </a:xfrm>
          <a:prstGeom prst="wedgeRoundRectCallout">
            <a:avLst>
              <a:gd fmla="val -57126" name="adj1"/>
              <a:gd fmla="val -1658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407250" y="3030675"/>
            <a:ext cx="3222900" cy="1825500"/>
          </a:xfrm>
          <a:prstGeom prst="wedgeRoundRectCallout">
            <a:avLst>
              <a:gd fmla="val 24426" name="adj1"/>
              <a:gd fmla="val -67012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83050" y="447800"/>
            <a:ext cx="2019600" cy="80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Application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 Monitoring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5018" y="379975"/>
            <a:ext cx="1165324" cy="94534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4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254" y="738706"/>
            <a:ext cx="1045152" cy="80962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5449050" y="2255525"/>
            <a:ext cx="3382500" cy="42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Logs &amp; User Actions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2425" y="3205025"/>
            <a:ext cx="1193125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7" name="Shape 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86351" y="3364849"/>
            <a:ext cx="1366772" cy="9453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8" name="Shape 9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91617" y="3961298"/>
            <a:ext cx="1494732" cy="7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88050" y="189500"/>
            <a:ext cx="4238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Infrastructure Monitoring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88050" y="902425"/>
            <a:ext cx="4238400" cy="15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Fewer Important Metrics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Server Checks (CPU,RAM,IO….)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Process Monitoring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Services Status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Network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5" y="2571850"/>
            <a:ext cx="4551549" cy="22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660" y="2571852"/>
            <a:ext cx="3923713" cy="22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3212" y="417075"/>
            <a:ext cx="23145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88050" y="189500"/>
            <a:ext cx="4238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 Monitoring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188050" y="902425"/>
            <a:ext cx="4238400" cy="15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Fewer Important Metrics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JVM Params(heap size,threads</a:t>
            </a:r>
            <a:r>
              <a:rPr lang="en" sz="1800">
                <a:solidFill>
                  <a:schemeClr val="accent3"/>
                </a:solidFill>
              </a:rPr>
              <a:t>...</a:t>
            </a:r>
            <a:r>
              <a:rPr lang="en" sz="1800">
                <a:solidFill>
                  <a:schemeClr val="accent3"/>
                </a:solidFill>
              </a:rPr>
              <a:t>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Slow Functions and Procedure Calls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Web Transactions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DB Connections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2700350"/>
            <a:ext cx="4463125" cy="194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162" y="2622112"/>
            <a:ext cx="44100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125" y="189500"/>
            <a:ext cx="3742225" cy="21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88050" y="189500"/>
            <a:ext cx="4238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 Monitoring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188050" y="902425"/>
            <a:ext cx="4238400" cy="15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Debugging at the code level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Data flow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Service Maps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External API and Service Calls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900" y="1079750"/>
            <a:ext cx="4810649" cy="367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75" y="2283250"/>
            <a:ext cx="3919200" cy="24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88050" y="189500"/>
            <a:ext cx="4238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Monitoring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0" y="501475"/>
            <a:ext cx="4238400" cy="18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Errors and Exceptions Messages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Log Level to Debug Mode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Capture and Count the Events in the logs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Traffic Analysis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400" y="2481074"/>
            <a:ext cx="5417150" cy="23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775" y="222550"/>
            <a:ext cx="4688524" cy="20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75" y="371774"/>
            <a:ext cx="7871876" cy="442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