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4A42-DB5E-4C9D-B737-725A79CFD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9718-8823-4C1F-826B-8367528C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EAFF-A5CF-44CE-8DBF-0C7F1E09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087B-608C-4C17-A6E3-E1916A01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554B-4D7A-4702-AEBC-23B14A6C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D2A-F1E1-45C4-803F-501B2DE0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0ACD-1477-486C-ADAD-AEAB32E60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85BA-363A-49A4-91A9-16D52C37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E1B2-35D1-47BE-83A5-1D31FEC9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3144-627D-4921-92E9-FCF98324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46510-D8A7-43AA-B792-D40115E43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14CE8-EE76-4A48-8BCC-C99C167D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889D-68CC-4EE7-863D-9099C0A1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C8F7-E80D-46AA-869D-8941A39E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65CD-FAE1-4349-8F25-A5ED6BB0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A753-C567-41BE-883B-B849A8C5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EDD-DCF6-4462-B32E-97E15B65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B712-EB7F-44F5-9183-437973F8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8463-0EA9-4459-9874-31F55F50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AC26-9AD9-48B3-9FA4-0D1911DD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341F-8975-4F56-8776-2B70959A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76F4-B797-4116-93E6-95ADBC70E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B8EF-565E-46A6-B726-919341AA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9709-2086-45B5-BDE7-DC0A0790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98D2-F84E-4AAE-A32B-B1770FE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AD26-4083-4419-9E8E-44AD0AA5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1428-702F-4C0C-9DC9-F8FF1570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26971-B883-4741-AB17-B55426E8F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5EF3-FFD1-4F3E-BBD6-18B4265C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D7EF3-5621-49B3-9419-0881C141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45B96-DBDD-47BC-A265-683D3AEA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708B-7336-400A-9F42-A7DF24D4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BCD27-02A4-4BF2-A12D-74DCFAF1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C48D-C688-435E-8EA9-6F78AE1B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A12AD-85A8-4B06-AF6B-D2C44F8D3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A8219-18CC-4783-AC9C-2C9372F16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74A80-FB5B-4DC3-B3DF-E7988D63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ACBC-4228-4E3B-8A61-A55E35C2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B5033-04CE-4CCC-8124-D01A3727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AE9C-135A-492A-9DC2-4D1DDA0B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C9953-3A95-4A47-AD1E-DBF339A5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1F16C-28A3-4D44-B7CC-D6BBA3F4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3E1B0-1F3E-4566-AC85-59A7504C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B8208-373B-4D75-B411-300B6089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2D741-2C9A-4CE7-92BE-4B25D47D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06788-070F-4C7C-B52B-CA3B2B5E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713D-DCC3-49E6-BAFD-3D1148AF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EED4-D07B-4ABA-ACCC-3FB8179A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A563-1D08-4D78-8505-F803320B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FC5A-A30B-4724-A119-336DBD7F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81CA2-E059-459B-81DD-4495649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8BC4-B1A8-46C6-8EAF-E4D9BF8A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132A-F10F-4D8A-A758-8BDA7FF6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B1593-6D0F-41FC-B84B-577851620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CABC2-EAB7-4119-B5DD-E44E08943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B4AF8-5984-4A51-A24E-7F9A5E0D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764B-50E9-498C-BC16-7B200E2F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B4D3D-B84B-4B0B-B8E9-FB6E9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3C38B-37B7-42CE-A13C-038EF50C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2EBA9-45BE-46ED-877A-F464E0BE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19D1-8E33-4288-AB97-A10272A2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2079-AD09-49BE-BC14-30933501D0A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BA0F-5D64-45A3-BB60-D87429C51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BACB-2287-4A22-A61A-ED969145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6505-C5C0-41CD-B92D-DE199E25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83E6A-6A35-4373-ABF7-0CAA7C7FBA89}"/>
              </a:ext>
            </a:extLst>
          </p:cNvPr>
          <p:cNvSpPr txBox="1"/>
          <p:nvPr/>
        </p:nvSpPr>
        <p:spPr>
          <a:xfrm>
            <a:off x="3313043" y="397564"/>
            <a:ext cx="503580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IPL Visualization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17E62-2CB9-4F99-A4C2-7D17EAF1681D}"/>
              </a:ext>
            </a:extLst>
          </p:cNvPr>
          <p:cNvSpPr txBox="1"/>
          <p:nvPr/>
        </p:nvSpPr>
        <p:spPr>
          <a:xfrm>
            <a:off x="225287" y="1225689"/>
            <a:ext cx="11966713" cy="59093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After Analyzing Data sets following insights derived :</a:t>
            </a:r>
          </a:p>
          <a:p>
            <a:endParaRPr lang="en-US" dirty="0"/>
          </a:p>
          <a:p>
            <a:r>
              <a:rPr lang="en-US" dirty="0"/>
              <a:t>Match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Mumbai Indians Won Toss and Won match most of the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Biggest wins are by Mumbai Indians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matches happened in </a:t>
            </a:r>
            <a:r>
              <a:rPr lang="en-US" dirty="0" err="1"/>
              <a:t>Chinnaswamy</a:t>
            </a:r>
            <a:r>
              <a:rPr lang="en-US" dirty="0"/>
              <a:t> stadium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YK Patan is highest Player of the match across all seasons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Mumbai Indian won most toss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Player Statistics: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Orange cap contender Gayle and Warner being the most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Purple cap KD Kartik is Highest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Batsmen who have hit the most number of fours DA Warner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Batsmen who have hit the most number of Six –Gayle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Match Statistics: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Mumbai Indians more win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Dehli</a:t>
            </a:r>
            <a:r>
              <a:rPr lang="en-US" dirty="0"/>
              <a:t> daredevils lost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2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Pattar</dc:creator>
  <cp:lastModifiedBy>Suresh Pattar</cp:lastModifiedBy>
  <cp:revision>2</cp:revision>
  <dcterms:created xsi:type="dcterms:W3CDTF">2021-07-05T18:08:38Z</dcterms:created>
  <dcterms:modified xsi:type="dcterms:W3CDTF">2021-07-05T18:22:04Z</dcterms:modified>
</cp:coreProperties>
</file>