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11A51BC-9634-4C5D-9ED9-7250959F47AB}"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BEECF4E-2656-4055-A188-D2865FC64B8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8D0815-B451-4C08-BF45-7571D40E1735}"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EDC05D-93FC-4AC6-ACE7-FFA5DC44E3D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EB77E42-7404-4E01-AADF-54DAA8EE0BF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180000"/>
            <a:ext cx="8278920" cy="2916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7749756-2132-429B-913E-E2ECB907A98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D836E8-AD34-4FB2-AC60-E43BC5948F1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0F2405-7CEF-4AF7-8B3E-22D8B3D9411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A7F3E82-E93F-4BEF-BE35-C3C212D2145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67DAE9F-56A7-49D3-B754-46DFE4ED82E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D8A0F29-F47E-4C3F-9075-086E7D62A53C}"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AE6359F-248F-4590-A640-366A02186C0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E4DBE1C-5CCB-4D84-9BE4-77C265054157}"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51A3619-F2E3-489D-A5B6-9397096F32B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8CBEED4-3664-4D1B-9E88-012F1ACB2A5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2FC763A-0B90-44EB-A907-91C39F4C63D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C74FE4D-0DFE-49AA-8266-A366ADE4A34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40000" y="180000"/>
            <a:ext cx="8278920" cy="2916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9D59AC6-1F22-40C9-9840-97EB43B16B7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B0B9EF-DC66-4105-821A-01FE9565283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1372E35-2B7C-4E4B-B242-62222C5DB99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B87603D-2EE2-4768-9D81-1DB0A7FE1CB0}"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EAE7476-60F2-4B95-B8E3-54BC163895D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CFB5A0B-7874-4FC4-A64D-E8A3B578EEF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D8ADD30-C0BA-40BB-9D89-D5140DC48756}"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40000" y="180000"/>
            <a:ext cx="8278920" cy="2916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000" y="1440000"/>
            <a:ext cx="9121320" cy="1438920"/>
          </a:xfrm>
          <a:prstGeom prst="rect">
            <a:avLst/>
          </a:prstGeom>
          <a:ln w="25200">
            <a:noFill/>
          </a:ln>
        </p:spPr>
      </p:pic>
      <p:sp>
        <p:nvSpPr>
          <p:cNvPr id="1"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8640"/>
            <a:ext cx="10078920" cy="905760"/>
          </a:xfrm>
          <a:prstGeom prst="rect">
            <a:avLst/>
          </a:prstGeom>
          <a:noFill/>
          <a:ln w="0">
            <a:noFill/>
          </a:ln>
        </p:spPr>
        <p:style>
          <a:lnRef idx="0"/>
          <a:fillRef idx="0"/>
          <a:effectRef idx="0"/>
          <a:fontRef idx="minor"/>
        </p:style>
        <p:txBody>
          <a:bodyPr wrap="none" lIns="0" rIns="0" tIns="0" bIns="0" anchor="ctr">
            <a:noAutofit/>
          </a:bodyPr>
          <a:p>
            <a:pPr>
              <a:lnSpc>
                <a:spcPct val="100000"/>
              </a:lnSpc>
            </a:pPr>
            <a:endParaRPr b="0" lang="en-IN" sz="1400" spc="-1" strike="noStrike">
              <a:solidFill>
                <a:srgbClr val="000000"/>
              </a:solidFill>
              <a:latin typeface="Arial"/>
              <a:ea typeface="DejaVu Sans"/>
            </a:endParaRPr>
          </a:p>
        </p:txBody>
      </p:sp>
      <p:pic>
        <p:nvPicPr>
          <p:cNvPr id="40" name="" descr=""/>
          <p:cNvPicPr/>
          <p:nvPr/>
        </p:nvPicPr>
        <p:blipFill>
          <a:blip r:embed="rId2"/>
          <a:stretch/>
        </p:blipFill>
        <p:spPr>
          <a:xfrm>
            <a:off x="8820000" y="90000"/>
            <a:ext cx="754920" cy="718920"/>
          </a:xfrm>
          <a:prstGeom prst="rect">
            <a:avLst/>
          </a:prstGeom>
          <a:ln w="25200">
            <a:noFill/>
          </a:ln>
        </p:spPr>
      </p:pic>
      <p:pic>
        <p:nvPicPr>
          <p:cNvPr id="41" name="" descr=""/>
          <p:cNvPicPr/>
          <p:nvPr/>
        </p:nvPicPr>
        <p:blipFill>
          <a:blip r:embed="rId3"/>
          <a:stretch/>
        </p:blipFill>
        <p:spPr>
          <a:xfrm>
            <a:off x="180000" y="5220000"/>
            <a:ext cx="9718920" cy="178920"/>
          </a:xfrm>
          <a:prstGeom prst="rect">
            <a:avLst/>
          </a:prstGeom>
          <a:ln w="25200">
            <a:noFill/>
          </a:ln>
        </p:spPr>
      </p:pic>
      <p:sp>
        <p:nvSpPr>
          <p:cNvPr id="42"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3" name="PlaceHolder 2"/>
          <p:cNvSpPr>
            <a:spLocks noGrp="1"/>
          </p:cNvSpPr>
          <p:nvPr>
            <p:ph type="body"/>
          </p:nvPr>
        </p:nvSpPr>
        <p:spPr>
          <a:xfrm>
            <a:off x="540000" y="1260000"/>
            <a:ext cx="1045080" cy="3958920"/>
          </a:xfrm>
          <a:prstGeom prst="rect">
            <a:avLst/>
          </a:prstGeom>
          <a:noFill/>
          <a:ln w="0">
            <a:noFill/>
          </a:ln>
        </p:spPr>
        <p:txBody>
          <a:bodyPr lIns="0" rIns="0" tIns="0" bIns="0" anchor="t">
            <a:normAutofit fontScale="35000"/>
          </a:bodyPr>
          <a:p>
            <a:pPr marL="151200" indent="-1134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302400" indent="-1134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453600" indent="-1008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604800" indent="-756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756000" indent="-756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907200" indent="-756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1058400" indent="-756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4" name="PlaceHolder 3"/>
          <p:cNvSpPr>
            <a:spLocks noGrp="1"/>
          </p:cNvSpPr>
          <p:nvPr>
            <p:ph type="body"/>
          </p:nvPr>
        </p:nvSpPr>
        <p:spPr>
          <a:xfrm>
            <a:off x="1638000" y="1260000"/>
            <a:ext cx="1045080" cy="3958920"/>
          </a:xfrm>
          <a:prstGeom prst="rect">
            <a:avLst/>
          </a:prstGeom>
          <a:noFill/>
          <a:ln w="0">
            <a:noFill/>
          </a:ln>
        </p:spPr>
        <p:txBody>
          <a:bodyPr lIns="0" rIns="0" tIns="0" bIns="0" anchor="t">
            <a:normAutofit fontScale="35000"/>
          </a:bodyPr>
          <a:p>
            <a:pPr marL="151200" indent="-1134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302400" indent="-1134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453600" indent="-1008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604800" indent="-756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756000" indent="-756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907200" indent="-756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1058400" indent="-756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5" name="PlaceHolder 4"/>
          <p:cNvSpPr>
            <a:spLocks noGrp="1"/>
          </p:cNvSpPr>
          <p:nvPr>
            <p:ph type="ftr" idx="1"/>
          </p:nvPr>
        </p:nvSpPr>
        <p:spPr>
          <a:xfrm>
            <a:off x="3420000" y="5400000"/>
            <a:ext cx="3238920" cy="2689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Arial"/>
              </a:defRPr>
            </a:lvl1pPr>
          </a:lstStyle>
          <a:p>
            <a:pPr indent="0" algn="ctr">
              <a:lnSpc>
                <a:spcPct val="100000"/>
              </a:lnSpc>
              <a:buNone/>
              <a:tabLst>
                <a:tab algn="l" pos="0"/>
              </a:tabLst>
            </a:pPr>
            <a:r>
              <a:rPr b="0" lang="en-IN" sz="1400" spc="-1" strike="noStrike">
                <a:solidFill>
                  <a:srgbClr val="000000"/>
                </a:solidFill>
                <a:latin typeface="Arial"/>
              </a:rPr>
              <a:t>&lt;footer&gt;</a:t>
            </a:r>
            <a:endParaRPr b="0" lang="en-IN" sz="1400" spc="-1" strike="noStrike">
              <a:solidFill>
                <a:srgbClr val="000000"/>
              </a:solidFill>
              <a:latin typeface="Times New Roman"/>
            </a:endParaRPr>
          </a:p>
        </p:txBody>
      </p:sp>
      <p:sp>
        <p:nvSpPr>
          <p:cNvPr id="46" name="PlaceHolder 5"/>
          <p:cNvSpPr>
            <a:spLocks noGrp="1"/>
          </p:cNvSpPr>
          <p:nvPr>
            <p:ph type="sldNum" idx="2"/>
          </p:nvPr>
        </p:nvSpPr>
        <p:spPr>
          <a:xfrm>
            <a:off x="7200000" y="5400000"/>
            <a:ext cx="2338920" cy="2689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Arial"/>
              </a:defRPr>
            </a:lvl1pPr>
          </a:lstStyle>
          <a:p>
            <a:pPr indent="0" algn="r">
              <a:lnSpc>
                <a:spcPct val="100000"/>
              </a:lnSpc>
              <a:buNone/>
              <a:tabLst>
                <a:tab algn="l" pos="0"/>
              </a:tabLst>
            </a:pPr>
            <a:fld id="{BF87D451-FBFB-4EAA-87C0-3BF40F20E2EF}" type="slidenum">
              <a:rPr b="0" lang="en-IN" sz="1400" spc="-1" strike="noStrike">
                <a:solidFill>
                  <a:srgbClr val="000000"/>
                </a:solidFill>
                <a:latin typeface="Arial"/>
              </a:rPr>
              <a:t>&lt;number&gt;</a:t>
            </a:fld>
            <a:endParaRPr b="0" lang="en-IN" sz="1400" spc="-1" strike="noStrike">
              <a:solidFill>
                <a:srgbClr val="000000"/>
              </a:solidFill>
              <a:latin typeface="Times New Roman"/>
            </a:endParaRPr>
          </a:p>
        </p:txBody>
      </p:sp>
      <p:sp>
        <p:nvSpPr>
          <p:cNvPr id="47" name="PlaceHolder 6"/>
          <p:cNvSpPr>
            <a:spLocks noGrp="1"/>
          </p:cNvSpPr>
          <p:nvPr>
            <p:ph type="dt" idx="3"/>
          </p:nvPr>
        </p:nvSpPr>
        <p:spPr>
          <a:xfrm>
            <a:off x="540000" y="5400000"/>
            <a:ext cx="2338920" cy="2689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0" y="-8640"/>
            <a:ext cx="10078920" cy="905760"/>
          </a:xfrm>
          <a:prstGeom prst="rect">
            <a:avLst/>
          </a:prstGeom>
          <a:noFill/>
          <a:ln w="0">
            <a:noFill/>
          </a:ln>
        </p:spPr>
        <p:style>
          <a:lnRef idx="0"/>
          <a:fillRef idx="0"/>
          <a:effectRef idx="0"/>
          <a:fontRef idx="minor"/>
        </p:style>
        <p:txBody>
          <a:bodyPr wrap="none" lIns="0" rIns="0" tIns="0" bIns="0" anchor="ctr">
            <a:noAutofit/>
          </a:bodyPr>
          <a:p>
            <a:pPr>
              <a:lnSpc>
                <a:spcPct val="100000"/>
              </a:lnSpc>
            </a:pPr>
            <a:endParaRPr b="0" lang="en-IN" sz="1400" spc="-1" strike="noStrike">
              <a:solidFill>
                <a:srgbClr val="000000"/>
              </a:solidFill>
              <a:latin typeface="Arial"/>
              <a:ea typeface="DejaVu Sans"/>
            </a:endParaRPr>
          </a:p>
        </p:txBody>
      </p:sp>
      <p:pic>
        <p:nvPicPr>
          <p:cNvPr id="85" name="" descr=""/>
          <p:cNvPicPr/>
          <p:nvPr/>
        </p:nvPicPr>
        <p:blipFill>
          <a:blip r:embed="rId2"/>
          <a:stretch/>
        </p:blipFill>
        <p:spPr>
          <a:xfrm>
            <a:off x="8820000" y="90000"/>
            <a:ext cx="754920" cy="718920"/>
          </a:xfrm>
          <a:prstGeom prst="rect">
            <a:avLst/>
          </a:prstGeom>
          <a:ln w="25200">
            <a:noFill/>
          </a:ln>
        </p:spPr>
      </p:pic>
      <p:pic>
        <p:nvPicPr>
          <p:cNvPr id="86" name="" descr=""/>
          <p:cNvPicPr/>
          <p:nvPr/>
        </p:nvPicPr>
        <p:blipFill>
          <a:blip r:embed="rId3"/>
          <a:stretch/>
        </p:blipFill>
        <p:spPr>
          <a:xfrm>
            <a:off x="180000" y="5220000"/>
            <a:ext cx="9718920" cy="178920"/>
          </a:xfrm>
          <a:prstGeom prst="rect">
            <a:avLst/>
          </a:prstGeom>
          <a:ln w="25200">
            <a:noFill/>
          </a:ln>
        </p:spPr>
      </p:pic>
      <p:sp>
        <p:nvSpPr>
          <p:cNvPr id="87"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8" name="PlaceHolder 2"/>
          <p:cNvSpPr>
            <a:spLocks noGrp="1"/>
          </p:cNvSpPr>
          <p:nvPr>
            <p:ph type="ftr" idx="4"/>
          </p:nvPr>
        </p:nvSpPr>
        <p:spPr>
          <a:xfrm>
            <a:off x="3420000" y="5400000"/>
            <a:ext cx="3238920" cy="26892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Arial"/>
              </a:defRPr>
            </a:lvl1pPr>
          </a:lstStyle>
          <a:p>
            <a:pPr indent="0" algn="ctr">
              <a:lnSpc>
                <a:spcPct val="100000"/>
              </a:lnSpc>
              <a:buNone/>
              <a:tabLst>
                <a:tab algn="l" pos="0"/>
              </a:tabLst>
            </a:pPr>
            <a:r>
              <a:rPr b="0" lang="en-IN" sz="1400" spc="-1" strike="noStrike">
                <a:solidFill>
                  <a:srgbClr val="000000"/>
                </a:solidFill>
                <a:latin typeface="Arial"/>
              </a:rPr>
              <a:t>&lt;footer&gt;</a:t>
            </a:r>
            <a:endParaRPr b="0" lang="en-IN" sz="1400" spc="-1" strike="noStrike">
              <a:solidFill>
                <a:srgbClr val="000000"/>
              </a:solidFill>
              <a:latin typeface="Times New Roman"/>
            </a:endParaRPr>
          </a:p>
        </p:txBody>
      </p:sp>
      <p:sp>
        <p:nvSpPr>
          <p:cNvPr id="89" name="PlaceHolder 3"/>
          <p:cNvSpPr>
            <a:spLocks noGrp="1"/>
          </p:cNvSpPr>
          <p:nvPr>
            <p:ph type="sldNum" idx="5"/>
          </p:nvPr>
        </p:nvSpPr>
        <p:spPr>
          <a:xfrm>
            <a:off x="7200000" y="5400000"/>
            <a:ext cx="2338920" cy="26892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Arial"/>
              </a:defRPr>
            </a:lvl1pPr>
          </a:lstStyle>
          <a:p>
            <a:pPr indent="0" algn="r">
              <a:lnSpc>
                <a:spcPct val="100000"/>
              </a:lnSpc>
              <a:buNone/>
              <a:tabLst>
                <a:tab algn="l" pos="0"/>
              </a:tabLst>
            </a:pPr>
            <a:fld id="{A660E6E9-5DC7-4717-BBFC-48476BDB236E}" type="slidenum">
              <a:rPr b="0" lang="en-IN" sz="1400" spc="-1" strike="noStrike">
                <a:solidFill>
                  <a:srgbClr val="000000"/>
                </a:solidFill>
                <a:latin typeface="Arial"/>
              </a:rPr>
              <a:t>&lt;number&gt;</a:t>
            </a:fld>
            <a:endParaRPr b="0" lang="en-IN" sz="1400" spc="-1" strike="noStrike">
              <a:solidFill>
                <a:srgbClr val="000000"/>
              </a:solidFill>
              <a:latin typeface="Times New Roman"/>
            </a:endParaRPr>
          </a:p>
        </p:txBody>
      </p:sp>
      <p:sp>
        <p:nvSpPr>
          <p:cNvPr id="90" name="PlaceHolder 4"/>
          <p:cNvSpPr>
            <a:spLocks noGrp="1"/>
          </p:cNvSpPr>
          <p:nvPr>
            <p:ph type="dt" idx="6"/>
          </p:nvPr>
        </p:nvSpPr>
        <p:spPr>
          <a:xfrm>
            <a:off x="540000" y="5400000"/>
            <a:ext cx="2338920" cy="26892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image" Target="../media/image4.png"/><Relationship Id="rId9"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40000" y="1620000"/>
            <a:ext cx="7558920" cy="988920"/>
          </a:xfrm>
          <a:prstGeom prst="rect">
            <a:avLst/>
          </a:prstGeom>
          <a:noFill/>
          <a:ln w="0">
            <a:noFill/>
          </a:ln>
        </p:spPr>
        <p:txBody>
          <a:bodyPr lIns="0" rIns="0" tIns="0" bIns="0" anchor="ctr">
            <a:noAutofit/>
          </a:bodyPr>
          <a:p>
            <a:pPr indent="0">
              <a:lnSpc>
                <a:spcPct val="100000"/>
              </a:lnSpc>
              <a:buNone/>
              <a:tabLst>
                <a:tab algn="l" pos="0"/>
              </a:tabLst>
            </a:pPr>
            <a:r>
              <a:rPr b="1" lang="en-IN" sz="3600" spc="-1" strike="noStrike" cap="all">
                <a:solidFill>
                  <a:srgbClr val="ff0000"/>
                </a:solidFill>
                <a:latin typeface="Arial"/>
              </a:rPr>
              <a:t>ORACLE FUSION MIDDLEWARE</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 </a:t>
            </a:r>
            <a:br>
              <a:rPr sz="2700"/>
            </a:br>
            <a:r>
              <a:rPr b="1" lang="en-IN" sz="2700" spc="-1" strike="noStrike">
                <a:solidFill>
                  <a:srgbClr val="ff0000"/>
                </a:solidFill>
                <a:latin typeface="Arial"/>
              </a:rPr>
              <a:t>Fusion Applications</a:t>
            </a:r>
            <a:endParaRPr b="0" lang="en-IN" sz="2700" spc="-1" strike="noStrike">
              <a:solidFill>
                <a:srgbClr val="000000"/>
              </a:solidFill>
              <a:latin typeface="Arial"/>
            </a:endParaRPr>
          </a:p>
        </p:txBody>
      </p:sp>
      <p:pic>
        <p:nvPicPr>
          <p:cNvPr id="146" name="" descr=""/>
          <p:cNvPicPr/>
          <p:nvPr/>
        </p:nvPicPr>
        <p:blipFill>
          <a:blip r:embed="rId1"/>
          <a:stretch/>
        </p:blipFill>
        <p:spPr>
          <a:xfrm>
            <a:off x="360000" y="1080000"/>
            <a:ext cx="8911440" cy="3912480"/>
          </a:xfrm>
          <a:prstGeom prst="rect">
            <a:avLst/>
          </a:prstGeom>
          <a:ln w="25200">
            <a:noFill/>
          </a:ln>
        </p:spPr>
      </p:pic>
      <p:sp>
        <p:nvSpPr>
          <p:cNvPr id="3" name="PlaceHolder 2"/>
          <p:cNvSpPr>
            <a:spLocks noGrp="1"/>
          </p:cNvSpPr>
          <p:nvPr>
            <p:ph type="sldNum" idx="2"/>
          </p:nvPr>
        </p:nvSpPr>
        <p:spPr/>
        <p:txBody>
          <a:bodyPr/>
          <a:p>
            <a:fld id="{C8FC681E-606C-4278-B871-3913806C23C7}"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110520"/>
            <a:ext cx="8278920" cy="76824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IDENTITY &amp; </a:t>
            </a:r>
            <a:br>
              <a:rPr sz="2700"/>
            </a:br>
            <a:r>
              <a:rPr b="1" lang="en-IN" sz="2700" spc="-1" strike="noStrike">
                <a:solidFill>
                  <a:srgbClr val="ff0000"/>
                </a:solidFill>
                <a:latin typeface="Arial"/>
              </a:rPr>
              <a:t>ACCESS MANAGEMENT SUITE</a:t>
            </a:r>
            <a:endParaRPr b="0" lang="en-IN" sz="2700" spc="-1" strike="noStrike">
              <a:solidFill>
                <a:srgbClr val="000000"/>
              </a:solidFill>
              <a:latin typeface="Arial"/>
            </a:endParaRPr>
          </a:p>
        </p:txBody>
      </p:sp>
      <p:sp>
        <p:nvSpPr>
          <p:cNvPr id="148" name=""/>
          <p:cNvSpPr/>
          <p:nvPr/>
        </p:nvSpPr>
        <p:spPr>
          <a:xfrm>
            <a:off x="1029600" y="1440000"/>
            <a:ext cx="275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Identity Manager</a:t>
            </a:r>
            <a:endParaRPr b="0" lang="en-IN" sz="1800" spc="-1" strike="noStrike">
              <a:solidFill>
                <a:srgbClr val="000000"/>
              </a:solidFill>
              <a:latin typeface="Arial"/>
            </a:endParaRPr>
          </a:p>
        </p:txBody>
      </p:sp>
      <p:sp>
        <p:nvSpPr>
          <p:cNvPr id="149" name=""/>
          <p:cNvSpPr/>
          <p:nvPr/>
        </p:nvSpPr>
        <p:spPr>
          <a:xfrm>
            <a:off x="1029600" y="2520000"/>
            <a:ext cx="2750040" cy="53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Access Manager</a:t>
            </a:r>
            <a:endParaRPr b="0" lang="en-IN" sz="1800" spc="-1" strike="noStrike">
              <a:solidFill>
                <a:srgbClr val="000000"/>
              </a:solidFill>
              <a:latin typeface="Arial"/>
            </a:endParaRPr>
          </a:p>
        </p:txBody>
      </p:sp>
      <p:sp>
        <p:nvSpPr>
          <p:cNvPr id="150" name=""/>
          <p:cNvSpPr/>
          <p:nvPr/>
        </p:nvSpPr>
        <p:spPr>
          <a:xfrm>
            <a:off x="1029600" y="3600000"/>
            <a:ext cx="365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Adaptive Access Manager</a:t>
            </a:r>
            <a:endParaRPr b="0" lang="en-IN" sz="1800" spc="-1" strike="noStrike">
              <a:solidFill>
                <a:srgbClr val="000000"/>
              </a:solidFill>
              <a:latin typeface="Arial"/>
            </a:endParaRPr>
          </a:p>
        </p:txBody>
      </p:sp>
      <p:sp>
        <p:nvSpPr>
          <p:cNvPr id="151" name=""/>
          <p:cNvSpPr/>
          <p:nvPr/>
        </p:nvSpPr>
        <p:spPr>
          <a:xfrm>
            <a:off x="5349600" y="1440000"/>
            <a:ext cx="311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Entitlement Server</a:t>
            </a:r>
            <a:endParaRPr b="0" lang="en-IN" sz="1800" spc="-1" strike="noStrike">
              <a:solidFill>
                <a:srgbClr val="000000"/>
              </a:solidFill>
              <a:latin typeface="Arial"/>
            </a:endParaRPr>
          </a:p>
        </p:txBody>
      </p:sp>
      <p:sp>
        <p:nvSpPr>
          <p:cNvPr id="152" name=""/>
          <p:cNvSpPr/>
          <p:nvPr/>
        </p:nvSpPr>
        <p:spPr>
          <a:xfrm>
            <a:off x="5349600" y="2520000"/>
            <a:ext cx="401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Privileged Accounts Manager</a:t>
            </a:r>
            <a:endParaRPr b="0" lang="en-IN" sz="1800" spc="-1" strike="noStrike">
              <a:solidFill>
                <a:srgbClr val="000000"/>
              </a:solidFill>
              <a:latin typeface="Arial"/>
            </a:endParaRPr>
          </a:p>
        </p:txBody>
      </p:sp>
      <p:sp>
        <p:nvSpPr>
          <p:cNvPr id="153" name=""/>
          <p:cNvSpPr/>
          <p:nvPr/>
        </p:nvSpPr>
        <p:spPr>
          <a:xfrm>
            <a:off x="5349600" y="3600000"/>
            <a:ext cx="365004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Mobile Security Suite</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1F102FB9-0620-4C65-8829-552536F68F58}"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IDENTITY MANAGER</a:t>
            </a:r>
            <a:endParaRPr b="0" lang="en-IN" sz="2700" spc="-1" strike="noStrike">
              <a:solidFill>
                <a:srgbClr val="000000"/>
              </a:solidFill>
              <a:latin typeface="Arial"/>
            </a:endParaRPr>
          </a:p>
        </p:txBody>
      </p:sp>
      <p:sp>
        <p:nvSpPr>
          <p:cNvPr id="155" name=""/>
          <p:cNvSpPr/>
          <p:nvPr/>
        </p:nvSpPr>
        <p:spPr>
          <a:xfrm>
            <a:off x="5400000" y="1440000"/>
            <a:ext cx="2750040" cy="53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Enterprise SSO</a:t>
            </a:r>
            <a:endParaRPr b="0" lang="en-IN" sz="1800" spc="-1" strike="noStrike">
              <a:solidFill>
                <a:srgbClr val="000000"/>
              </a:solidFill>
              <a:latin typeface="Arial"/>
            </a:endParaRPr>
          </a:p>
        </p:txBody>
      </p:sp>
      <p:sp>
        <p:nvSpPr>
          <p:cNvPr id="156" name=""/>
          <p:cNvSpPr/>
          <p:nvPr/>
        </p:nvSpPr>
        <p:spPr>
          <a:xfrm>
            <a:off x="5400000" y="1980000"/>
            <a:ext cx="329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Authentication &amp; Authorization</a:t>
            </a:r>
            <a:endParaRPr b="0" lang="en-IN" sz="1800" spc="-1" strike="noStrike">
              <a:solidFill>
                <a:srgbClr val="000000"/>
              </a:solidFill>
              <a:latin typeface="Arial"/>
            </a:endParaRPr>
          </a:p>
        </p:txBody>
      </p:sp>
      <p:sp>
        <p:nvSpPr>
          <p:cNvPr id="157" name=""/>
          <p:cNvSpPr/>
          <p:nvPr/>
        </p:nvSpPr>
        <p:spPr>
          <a:xfrm>
            <a:off x="5400000" y="2700000"/>
            <a:ext cx="365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Eliminates Multiple Authentication</a:t>
            </a:r>
            <a:endParaRPr b="0" lang="en-IN" sz="1800" spc="-1" strike="noStrike">
              <a:solidFill>
                <a:srgbClr val="000000"/>
              </a:solidFill>
              <a:latin typeface="Arial"/>
            </a:endParaRPr>
          </a:p>
        </p:txBody>
      </p:sp>
      <p:sp>
        <p:nvSpPr>
          <p:cNvPr id="158" name=""/>
          <p:cNvSpPr/>
          <p:nvPr/>
        </p:nvSpPr>
        <p:spPr>
          <a:xfrm>
            <a:off x="5400000" y="3357720"/>
            <a:ext cx="31100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Allows &amp; Restricts Access</a:t>
            </a:r>
            <a:endParaRPr b="0" lang="en-IN" sz="1800" spc="-1" strike="noStrike">
              <a:solidFill>
                <a:srgbClr val="000000"/>
              </a:solidFill>
              <a:latin typeface="Arial"/>
            </a:endParaRPr>
          </a:p>
        </p:txBody>
      </p:sp>
      <p:sp>
        <p:nvSpPr>
          <p:cNvPr id="159" name=""/>
          <p:cNvSpPr/>
          <p:nvPr/>
        </p:nvSpPr>
        <p:spPr>
          <a:xfrm>
            <a:off x="5400000" y="3960000"/>
            <a:ext cx="401004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LDAP server integration</a:t>
            </a:r>
            <a:endParaRPr b="0" lang="en-IN" sz="1800" spc="-1" strike="noStrike">
              <a:solidFill>
                <a:srgbClr val="000000"/>
              </a:solidFill>
              <a:latin typeface="Arial"/>
            </a:endParaRPr>
          </a:p>
        </p:txBody>
      </p:sp>
      <p:pic>
        <p:nvPicPr>
          <p:cNvPr id="160" name="" descr=""/>
          <p:cNvPicPr/>
          <p:nvPr/>
        </p:nvPicPr>
        <p:blipFill>
          <a:blip r:embed="rId1"/>
          <a:stretch/>
        </p:blipFill>
        <p:spPr>
          <a:xfrm>
            <a:off x="1260000" y="1800000"/>
            <a:ext cx="2176200" cy="2176200"/>
          </a:xfrm>
          <a:prstGeom prst="rect">
            <a:avLst/>
          </a:prstGeom>
          <a:ln w="0">
            <a:noFill/>
          </a:ln>
        </p:spPr>
      </p:pic>
      <p:sp>
        <p:nvSpPr>
          <p:cNvPr id="161" name=""/>
          <p:cNvSpPr/>
          <p:nvPr/>
        </p:nvSpPr>
        <p:spPr>
          <a:xfrm flipV="1">
            <a:off x="3436560" y="1620000"/>
            <a:ext cx="1963440" cy="54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pPr>
              <a:lnSpc>
                <a:spcPct val="100000"/>
              </a:lnSpc>
            </a:pPr>
            <a:endParaRPr b="1" lang="en-IN" sz="1800" spc="-1" strike="noStrike">
              <a:solidFill>
                <a:srgbClr val="000000"/>
              </a:solidFill>
              <a:latin typeface="Arial"/>
              <a:ea typeface="DejaVu Sans"/>
            </a:endParaRPr>
          </a:p>
        </p:txBody>
      </p:sp>
      <p:sp>
        <p:nvSpPr>
          <p:cNvPr id="162" name=""/>
          <p:cNvSpPr/>
          <p:nvPr/>
        </p:nvSpPr>
        <p:spPr>
          <a:xfrm flipV="1">
            <a:off x="3436560" y="2160000"/>
            <a:ext cx="196344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1" lang="en-IN" sz="1800" spc="-1" strike="noStrike">
              <a:solidFill>
                <a:srgbClr val="000000"/>
              </a:solidFill>
              <a:latin typeface="Arial"/>
              <a:ea typeface="DejaVu Sans"/>
            </a:endParaRPr>
          </a:p>
        </p:txBody>
      </p:sp>
      <p:sp>
        <p:nvSpPr>
          <p:cNvPr id="163" name=""/>
          <p:cNvSpPr/>
          <p:nvPr/>
        </p:nvSpPr>
        <p:spPr>
          <a:xfrm>
            <a:off x="3436560" y="2880000"/>
            <a:ext cx="1963440" cy="36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1" lang="en-IN" sz="1800" spc="-1" strike="noStrike">
              <a:solidFill>
                <a:srgbClr val="000000"/>
              </a:solidFill>
              <a:latin typeface="Arial"/>
              <a:ea typeface="DejaVu Sans"/>
            </a:endParaRPr>
          </a:p>
        </p:txBody>
      </p:sp>
      <p:sp>
        <p:nvSpPr>
          <p:cNvPr id="164" name=""/>
          <p:cNvSpPr/>
          <p:nvPr/>
        </p:nvSpPr>
        <p:spPr>
          <a:xfrm>
            <a:off x="3600000" y="3420000"/>
            <a:ext cx="1800000" cy="18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1" lang="en-IN" sz="1800" spc="-1" strike="noStrike">
              <a:solidFill>
                <a:srgbClr val="000000"/>
              </a:solidFill>
              <a:latin typeface="Arial"/>
              <a:ea typeface="DejaVu Sans"/>
            </a:endParaRPr>
          </a:p>
        </p:txBody>
      </p:sp>
      <p:sp>
        <p:nvSpPr>
          <p:cNvPr id="165" name=""/>
          <p:cNvSpPr/>
          <p:nvPr/>
        </p:nvSpPr>
        <p:spPr>
          <a:xfrm>
            <a:off x="3600000" y="3780000"/>
            <a:ext cx="1800000" cy="360000"/>
          </a:xfrm>
          <a:prstGeom prst="line">
            <a:avLst/>
          </a:prstGeom>
          <a:ln w="0">
            <a:solidFill>
              <a:srgbClr val="3465a4"/>
            </a:solidFill>
            <a:tailEnd len="med" type="triangle" w="med"/>
          </a:ln>
        </p:spPr>
        <p:style>
          <a:lnRef idx="0"/>
          <a:fillRef idx="0"/>
          <a:effectRef idx="0"/>
          <a:fontRef idx="minor"/>
        </p:style>
        <p:txBody>
          <a:bodyPr lIns="90000" rIns="90000" tIns="45000" bIns="45000" anchor="ctr" anchorCtr="1">
            <a:noAutofit/>
          </a:bodyPr>
          <a:p>
            <a:endParaRPr b="1" lang="en-IN" sz="1800" spc="-1" strike="noStrike">
              <a:solidFill>
                <a:srgbClr val="000000"/>
              </a:solidFill>
              <a:latin typeface="Arial"/>
              <a:ea typeface="DejaVu Sans"/>
            </a:endParaRPr>
          </a:p>
        </p:txBody>
      </p:sp>
      <p:sp>
        <p:nvSpPr>
          <p:cNvPr id="166" name=""/>
          <p:cNvSpPr/>
          <p:nvPr/>
        </p:nvSpPr>
        <p:spPr>
          <a:xfrm>
            <a:off x="1152000" y="4140000"/>
            <a:ext cx="298764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Identity Manager</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27B415F4-11E6-4C00-ACB8-CFE58E687AE9}" type="slidenum">
              <a:t>12</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900000" y="90720"/>
            <a:ext cx="8278920" cy="6289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OIM &amp; OAM INTEGRATION </a:t>
            </a:r>
            <a:endParaRPr b="0" lang="en-IN" sz="2700" spc="-1" strike="noStrike">
              <a:solidFill>
                <a:srgbClr val="000000"/>
              </a:solidFill>
              <a:latin typeface="Arial"/>
            </a:endParaRPr>
          </a:p>
        </p:txBody>
      </p:sp>
      <p:pic>
        <p:nvPicPr>
          <p:cNvPr id="168" name="" descr=""/>
          <p:cNvPicPr/>
          <p:nvPr/>
        </p:nvPicPr>
        <p:blipFill>
          <a:blip r:embed="rId1"/>
          <a:stretch/>
        </p:blipFill>
        <p:spPr>
          <a:xfrm>
            <a:off x="1990080" y="1164960"/>
            <a:ext cx="6095160" cy="3342600"/>
          </a:xfrm>
          <a:prstGeom prst="rect">
            <a:avLst/>
          </a:prstGeom>
          <a:ln w="0">
            <a:noFill/>
          </a:ln>
        </p:spPr>
      </p:pic>
      <p:sp>
        <p:nvSpPr>
          <p:cNvPr id="169" name=""/>
          <p:cNvSpPr/>
          <p:nvPr/>
        </p:nvSpPr>
        <p:spPr>
          <a:xfrm>
            <a:off x="1990080" y="1737360"/>
            <a:ext cx="2771280" cy="60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Identity Manager</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170" name=""/>
          <p:cNvSpPr/>
          <p:nvPr/>
        </p:nvSpPr>
        <p:spPr>
          <a:xfrm>
            <a:off x="5338440" y="1737360"/>
            <a:ext cx="2771280" cy="60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Oracle Access Manager</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E9840178-D49B-4243-A0E7-BBDDB10AB930}"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540000" y="110520"/>
            <a:ext cx="8278920" cy="76824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IDENTITY &amp; </a:t>
            </a:r>
            <a:br>
              <a:rPr sz="2700"/>
            </a:br>
            <a:r>
              <a:rPr b="1" lang="en-IN" sz="2700" spc="-1" strike="noStrike">
                <a:solidFill>
                  <a:srgbClr val="ff0000"/>
                </a:solidFill>
                <a:latin typeface="Arial"/>
              </a:rPr>
              <a:t>ACCESS MANAGEMENT SUITE</a:t>
            </a:r>
            <a:endParaRPr b="0" lang="en-IN" sz="2700" spc="-1" strike="noStrike">
              <a:solidFill>
                <a:srgbClr val="000000"/>
              </a:solidFill>
              <a:latin typeface="Arial"/>
            </a:endParaRPr>
          </a:p>
        </p:txBody>
      </p:sp>
      <p:sp>
        <p:nvSpPr>
          <p:cNvPr id="172" name=""/>
          <p:cNvSpPr/>
          <p:nvPr/>
        </p:nvSpPr>
        <p:spPr>
          <a:xfrm>
            <a:off x="1029600" y="1440000"/>
            <a:ext cx="8150040" cy="34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Overview of Oracle Identity Manager</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Application Onboarding Fundamentals</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Reconciliation and Provisioning</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Process Definition</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Forms</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Lookups</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Application Instances</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Entitlements</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Reconciliation Rules and Mapping</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9C8D62A6-FD63-473D-86A9-A088E1A3C2B7}"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540000" y="110520"/>
            <a:ext cx="8278920" cy="76824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IDENTITY &amp; </a:t>
            </a:r>
            <a:br>
              <a:rPr sz="2700"/>
            </a:br>
            <a:r>
              <a:rPr b="1" lang="en-IN" sz="2700" spc="-1" strike="noStrike">
                <a:solidFill>
                  <a:srgbClr val="ff0000"/>
                </a:solidFill>
                <a:latin typeface="Arial"/>
              </a:rPr>
              <a:t>ACCESS MANAGEMENT SUITE</a:t>
            </a:r>
            <a:endParaRPr b="0" lang="en-IN" sz="2700" spc="-1" strike="noStrike">
              <a:solidFill>
                <a:srgbClr val="000000"/>
              </a:solidFill>
              <a:latin typeface="Arial"/>
            </a:endParaRPr>
          </a:p>
        </p:txBody>
      </p:sp>
      <p:sp>
        <p:nvSpPr>
          <p:cNvPr id="174" name=""/>
          <p:cNvSpPr/>
          <p:nvPr/>
        </p:nvSpPr>
        <p:spPr>
          <a:xfrm>
            <a:off x="1029600" y="1440000"/>
            <a:ext cx="8150040" cy="34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Introduction to OIM API</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User Management API</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Provisioning Service API</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Entitlement and Catalog Service API</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Lookup Service API</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Request Service API</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OIM Service API</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C5CF5D1E-89EF-4C1D-976B-44792C1B7730}"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540000" y="110520"/>
            <a:ext cx="8278920" cy="76824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IDENTITY &amp; </a:t>
            </a:r>
            <a:br>
              <a:rPr sz="2700"/>
            </a:br>
            <a:r>
              <a:rPr b="1" lang="en-IN" sz="2700" spc="-1" strike="noStrike">
                <a:solidFill>
                  <a:srgbClr val="ff0000"/>
                </a:solidFill>
                <a:latin typeface="Arial"/>
              </a:rPr>
              <a:t>ACCESS MANAGEMENT SUITE</a:t>
            </a:r>
            <a:endParaRPr b="0" lang="en-IN" sz="2700" spc="-1" strike="noStrike">
              <a:solidFill>
                <a:srgbClr val="000000"/>
              </a:solidFill>
              <a:latin typeface="Arial"/>
            </a:endParaRPr>
          </a:p>
        </p:txBody>
      </p:sp>
      <p:sp>
        <p:nvSpPr>
          <p:cNvPr id="176" name=""/>
          <p:cNvSpPr/>
          <p:nvPr/>
        </p:nvSpPr>
        <p:spPr>
          <a:xfrm>
            <a:off x="1029600" y="1440000"/>
            <a:ext cx="8150040" cy="34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rPr>
              <a:t>OIM to OUD Integration  </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Introduction to Directory Server</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History of LDAP products</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3 Different Modes of OUD</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Some Myths about OUD</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Requirements for OUD Installation</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Installation of OUD </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Installation of Application Development Runtime</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Installation of WebLogic</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WebLogic Domain Creation</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Creation of Directory Server Instance </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Starting and Stopping of OUD Server</a:t>
            </a:r>
            <a:endParaRPr b="0" lang="en-IN" sz="1800" spc="-1" strike="noStrike">
              <a:solidFill>
                <a:srgbClr val="000000"/>
              </a:solidFill>
              <a:latin typeface="Arial"/>
            </a:endParaRPr>
          </a:p>
          <a:p>
            <a:pPr>
              <a:lnSpc>
                <a:spcPct val="100000"/>
              </a:lnSpc>
            </a:pPr>
            <a:r>
              <a:rPr b="1" lang="en-IN" sz="1800" spc="-1" strike="noStrike">
                <a:solidFill>
                  <a:srgbClr val="000000"/>
                </a:solidFill>
                <a:latin typeface="Arial"/>
              </a:rPr>
              <a:t>      </a:t>
            </a:r>
            <a:r>
              <a:rPr b="1" lang="en-IN" sz="1800" spc="-1" strike="noStrike">
                <a:solidFill>
                  <a:srgbClr val="000000"/>
                </a:solidFill>
                <a:latin typeface="Arial"/>
              </a:rPr>
              <a:t>Understanding Provisioning Big Picture</a:t>
            </a:r>
            <a:endParaRPr b="0" lang="en-IN" sz="1800" spc="-1" strike="noStrike">
              <a:solidFill>
                <a:srgbClr val="000000"/>
              </a:solidFill>
              <a:latin typeface="Arial"/>
            </a:endParaRPr>
          </a:p>
        </p:txBody>
      </p:sp>
      <p:sp>
        <p:nvSpPr>
          <p:cNvPr id="3" name="PlaceHolder 2"/>
          <p:cNvSpPr>
            <a:spLocks noGrp="1"/>
          </p:cNvSpPr>
          <p:nvPr>
            <p:ph type="sldNum" idx="5"/>
          </p:nvPr>
        </p:nvSpPr>
        <p:spPr/>
        <p:txBody>
          <a:bodyPr/>
          <a:p>
            <a:fld id="{83F36C30-695D-47AE-BE56-E76F6538D96D}" type="slidenum">
              <a:t>16</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a:t>
            </a:r>
            <a:br>
              <a:rPr sz="2700"/>
            </a:br>
            <a:endParaRPr b="0" lang="en-IN" sz="2700" spc="-1" strike="noStrike">
              <a:solidFill>
                <a:srgbClr val="000000"/>
              </a:solidFill>
              <a:latin typeface="Arial"/>
            </a:endParaRPr>
          </a:p>
        </p:txBody>
      </p:sp>
      <p:sp>
        <p:nvSpPr>
          <p:cNvPr id="130" name=""/>
          <p:cNvSpPr/>
          <p:nvPr/>
        </p:nvSpPr>
        <p:spPr>
          <a:xfrm>
            <a:off x="1080000" y="1440000"/>
            <a:ext cx="7559280" cy="3263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200000"/>
              </a:lnSpc>
              <a:buSzPct val="100058"/>
              <a:buBlip>
                <a:blip r:embed="rId1"/>
              </a:buBlip>
              <a:tabLst>
                <a:tab algn="l" pos="408240"/>
              </a:tabLst>
            </a:pPr>
            <a:r>
              <a:rPr b="1" lang="en-IN" sz="1400" spc="-1" strike="noStrike">
                <a:solidFill>
                  <a:srgbClr val="000000"/>
                </a:solidFill>
                <a:latin typeface="Arial"/>
                <a:ea typeface="DejaVu Sans"/>
              </a:rPr>
              <a:t>Introduction</a:t>
            </a:r>
            <a:endParaRPr b="0" lang="en-IN" sz="1400" spc="-1" strike="noStrike">
              <a:solidFill>
                <a:srgbClr val="000000"/>
              </a:solidFill>
              <a:latin typeface="Arial"/>
            </a:endParaRPr>
          </a:p>
          <a:p>
            <a:pPr marL="216000" indent="-216000">
              <a:lnSpc>
                <a:spcPct val="200000"/>
              </a:lnSpc>
              <a:buSzPct val="100058"/>
              <a:buBlip>
                <a:blip r:embed="rId2"/>
              </a:buBlip>
              <a:tabLst>
                <a:tab algn="l" pos="408240"/>
              </a:tabLst>
            </a:pPr>
            <a:r>
              <a:rPr b="1" lang="en-IN" sz="1400" spc="-1" strike="noStrike">
                <a:solidFill>
                  <a:srgbClr val="000000"/>
                </a:solidFill>
                <a:latin typeface="Arial"/>
                <a:ea typeface="DejaVu Sans"/>
              </a:rPr>
              <a:t>What is Fusion Middleware</a:t>
            </a:r>
            <a:endParaRPr b="0" lang="en-IN" sz="1400" spc="-1" strike="noStrike">
              <a:solidFill>
                <a:srgbClr val="000000"/>
              </a:solidFill>
              <a:latin typeface="Arial"/>
            </a:endParaRPr>
          </a:p>
          <a:p>
            <a:pPr marL="216000" indent="-216000">
              <a:lnSpc>
                <a:spcPct val="200000"/>
              </a:lnSpc>
              <a:buSzPct val="100058"/>
              <a:buBlip>
                <a:blip r:embed="rId3"/>
              </a:buBlip>
              <a:tabLst>
                <a:tab algn="l" pos="408240"/>
              </a:tabLst>
            </a:pPr>
            <a:r>
              <a:rPr b="1" lang="en-IN" sz="1400" spc="-1" strike="noStrike">
                <a:solidFill>
                  <a:srgbClr val="000000"/>
                </a:solidFill>
                <a:latin typeface="Arial"/>
                <a:ea typeface="DejaVu Sans"/>
              </a:rPr>
              <a:t>Components of Fusion Middleware</a:t>
            </a:r>
            <a:endParaRPr b="0" lang="en-IN" sz="1400" spc="-1" strike="noStrike">
              <a:solidFill>
                <a:srgbClr val="000000"/>
              </a:solidFill>
              <a:latin typeface="Arial"/>
            </a:endParaRPr>
          </a:p>
          <a:p>
            <a:pPr marL="216000" indent="-216000">
              <a:lnSpc>
                <a:spcPct val="200000"/>
              </a:lnSpc>
              <a:buSzPct val="100058"/>
              <a:buBlip>
                <a:blip r:embed="rId4"/>
              </a:buBlip>
              <a:tabLst>
                <a:tab algn="l" pos="408240"/>
              </a:tabLst>
            </a:pPr>
            <a:r>
              <a:rPr b="1" lang="en-IN" sz="1400" spc="-1" strike="noStrike">
                <a:solidFill>
                  <a:srgbClr val="000000"/>
                </a:solidFill>
                <a:latin typeface="Arial"/>
                <a:ea typeface="DejaVu Sans"/>
              </a:rPr>
              <a:t>Web tier</a:t>
            </a:r>
            <a:endParaRPr b="0" lang="en-IN" sz="1400" spc="-1" strike="noStrike">
              <a:solidFill>
                <a:srgbClr val="000000"/>
              </a:solidFill>
              <a:latin typeface="Arial"/>
            </a:endParaRPr>
          </a:p>
          <a:p>
            <a:pPr marL="216000" indent="-216000">
              <a:lnSpc>
                <a:spcPct val="200000"/>
              </a:lnSpc>
              <a:buSzPct val="100058"/>
              <a:buBlip>
                <a:blip r:embed="rId5"/>
              </a:buBlip>
              <a:tabLst>
                <a:tab algn="l" pos="408240"/>
              </a:tabLst>
            </a:pPr>
            <a:r>
              <a:rPr b="1" lang="en-IN" sz="1400" spc="-1" strike="noStrike">
                <a:solidFill>
                  <a:srgbClr val="000000"/>
                </a:solidFill>
                <a:latin typeface="Arial"/>
                <a:ea typeface="DejaVu Sans"/>
              </a:rPr>
              <a:t>Middle tier</a:t>
            </a:r>
            <a:endParaRPr b="0" lang="en-IN" sz="1400" spc="-1" strike="noStrike">
              <a:solidFill>
                <a:srgbClr val="000000"/>
              </a:solidFill>
              <a:latin typeface="Arial"/>
            </a:endParaRPr>
          </a:p>
          <a:p>
            <a:pPr marL="216000" indent="-216000">
              <a:lnSpc>
                <a:spcPct val="200000"/>
              </a:lnSpc>
              <a:buSzPct val="100058"/>
              <a:buBlip>
                <a:blip r:embed="rId6"/>
              </a:buBlip>
              <a:tabLst>
                <a:tab algn="l" pos="408240"/>
              </a:tabLst>
            </a:pPr>
            <a:r>
              <a:rPr b="1" lang="en-IN" sz="1400" spc="-1" strike="noStrike">
                <a:solidFill>
                  <a:srgbClr val="000000"/>
                </a:solidFill>
                <a:latin typeface="Arial"/>
                <a:ea typeface="DejaVu Sans"/>
              </a:rPr>
              <a:t>Fusion Application</a:t>
            </a:r>
            <a:endParaRPr b="0" lang="en-IN" sz="1400" spc="-1" strike="noStrike">
              <a:solidFill>
                <a:srgbClr val="000000"/>
              </a:solidFill>
              <a:latin typeface="Arial"/>
            </a:endParaRPr>
          </a:p>
          <a:p>
            <a:pPr marL="216000" indent="-216000">
              <a:lnSpc>
                <a:spcPct val="200000"/>
              </a:lnSpc>
              <a:buSzPct val="100058"/>
              <a:buBlip>
                <a:blip r:embed="rId7"/>
              </a:buBlip>
              <a:tabLst>
                <a:tab algn="l" pos="408240"/>
              </a:tabLst>
            </a:pPr>
            <a:r>
              <a:rPr b="1" lang="en-IN" sz="1400" spc="-1" strike="noStrike">
                <a:solidFill>
                  <a:srgbClr val="000000"/>
                </a:solidFill>
                <a:latin typeface="Arial"/>
                <a:ea typeface="DejaVu Sans"/>
              </a:rPr>
              <a:t>Grouping</a:t>
            </a:r>
            <a:endParaRPr b="0" lang="en-IN" sz="1400" spc="-1" strike="noStrike">
              <a:solidFill>
                <a:srgbClr val="000000"/>
              </a:solidFill>
              <a:latin typeface="Arial"/>
            </a:endParaRPr>
          </a:p>
          <a:p>
            <a:pPr marL="216000" indent="-216000">
              <a:lnSpc>
                <a:spcPct val="200000"/>
              </a:lnSpc>
              <a:buSzPct val="100058"/>
              <a:buBlip>
                <a:blip r:embed="rId8"/>
              </a:buBlip>
              <a:tabLst>
                <a:tab algn="l" pos="408240"/>
              </a:tabLst>
            </a:pPr>
            <a:r>
              <a:rPr b="1" lang="en-IN" sz="1400" spc="-1" strike="noStrike">
                <a:solidFill>
                  <a:srgbClr val="000000"/>
                </a:solidFill>
                <a:latin typeface="Arial"/>
                <a:ea typeface="DejaVu Sans"/>
              </a:rPr>
              <a:t>Oracle Fusion Middleware administration</a:t>
            </a:r>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1BC9D5A6-28BD-4D48-A133-F28CCE59768F}"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a:t>
            </a:r>
            <a:endParaRPr b="0" lang="en-IN" sz="2700" spc="-1" strike="noStrike">
              <a:solidFill>
                <a:srgbClr val="000000"/>
              </a:solidFill>
              <a:latin typeface="Arial"/>
            </a:endParaRPr>
          </a:p>
        </p:txBody>
      </p:sp>
      <p:sp>
        <p:nvSpPr>
          <p:cNvPr id="132" name="PlaceHolder 2"/>
          <p:cNvSpPr>
            <a:spLocks noGrp="1"/>
          </p:cNvSpPr>
          <p:nvPr>
            <p:ph/>
          </p:nvPr>
        </p:nvSpPr>
        <p:spPr>
          <a:xfrm>
            <a:off x="540000" y="1260000"/>
            <a:ext cx="8999280" cy="3779280"/>
          </a:xfrm>
          <a:prstGeom prst="rect">
            <a:avLst/>
          </a:prstGeom>
          <a:noFill/>
          <a:ln w="0">
            <a:noFill/>
          </a:ln>
        </p:spPr>
        <p:txBody>
          <a:bodyPr lIns="0" rIns="0" tIns="0" bIns="0" anchor="t">
            <a:normAutofit/>
          </a:bodyPr>
          <a:p>
            <a:pPr indent="0">
              <a:lnSpc>
                <a:spcPct val="140000"/>
              </a:lnSpc>
              <a:buNone/>
              <a:tabLst>
                <a:tab algn="l" pos="0"/>
              </a:tabLst>
            </a:pPr>
            <a:r>
              <a:rPr b="0" lang="en-IN" sz="1400" spc="-1" strike="noStrike">
                <a:solidFill>
                  <a:srgbClr val="222222"/>
                </a:solidFill>
                <a:latin typeface="Arial"/>
              </a:rPr>
              <a:t>Oracle Fusion Middleware is a collection of standards-based software products that spans a range of tools and services: from Java EE and developer tools, to integration services, identity management, business intelligence, and collaboration. Oracle Fusion Middleware offers complete support for development, deployment, and management.</a:t>
            </a:r>
            <a:endParaRPr b="0" lang="en-IN" sz="1400" spc="-1" strike="noStrike">
              <a:solidFill>
                <a:srgbClr val="000000"/>
              </a:solidFill>
              <a:latin typeface="Arial"/>
            </a:endParaRPr>
          </a:p>
          <a:p>
            <a:pPr indent="0">
              <a:lnSpc>
                <a:spcPct val="140000"/>
              </a:lnSpc>
              <a:buNone/>
              <a:tabLst>
                <a:tab algn="l" pos="0"/>
              </a:tabLst>
            </a:pPr>
            <a:endParaRPr b="0" lang="en-IN" sz="1400" spc="-1" strike="noStrike">
              <a:solidFill>
                <a:srgbClr val="000000"/>
              </a:solidFill>
              <a:latin typeface="Arial"/>
            </a:endParaRPr>
          </a:p>
          <a:p>
            <a:pPr indent="0">
              <a:lnSpc>
                <a:spcPct val="140000"/>
              </a:lnSpc>
              <a:buNone/>
              <a:tabLst>
                <a:tab algn="l" pos="0"/>
              </a:tabLst>
            </a:pPr>
            <a:r>
              <a:rPr b="0" lang="en-IN" sz="1400" spc="-1" strike="noStrike">
                <a:solidFill>
                  <a:srgbClr val="222222"/>
                </a:solidFill>
                <a:latin typeface="Arial"/>
              </a:rPr>
              <a:t>Middleware provides the infrastructure which facilitates creation of business applications, and provides core services like concurrency, transactions, threading, and messaging. When configured appropriately, it also provides security and enables high availability functionality to your enterprise.</a:t>
            </a:r>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A9E8851C-B9B9-4856-B499-A039247B47A0}"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a:t>
            </a:r>
            <a:br>
              <a:rPr sz="2700"/>
            </a:br>
            <a:r>
              <a:rPr b="1" lang="en-IN" sz="2700" spc="-1" strike="noStrike">
                <a:solidFill>
                  <a:srgbClr val="ff0000"/>
                </a:solidFill>
                <a:latin typeface="Arial"/>
              </a:rPr>
              <a:t>Components</a:t>
            </a:r>
            <a:endParaRPr b="0" lang="en-IN" sz="2700" spc="-1" strike="noStrike">
              <a:solidFill>
                <a:srgbClr val="000000"/>
              </a:solidFill>
              <a:latin typeface="Arial"/>
            </a:endParaRPr>
          </a:p>
        </p:txBody>
      </p:sp>
      <p:pic>
        <p:nvPicPr>
          <p:cNvPr id="134" name="" descr=""/>
          <p:cNvPicPr/>
          <p:nvPr/>
        </p:nvPicPr>
        <p:blipFill>
          <a:blip r:embed="rId1"/>
          <a:stretch/>
        </p:blipFill>
        <p:spPr>
          <a:xfrm>
            <a:off x="900000" y="1321920"/>
            <a:ext cx="7504920" cy="3717000"/>
          </a:xfrm>
          <a:prstGeom prst="rect">
            <a:avLst/>
          </a:prstGeom>
          <a:ln w="25200">
            <a:noFill/>
          </a:ln>
        </p:spPr>
      </p:pic>
      <p:sp>
        <p:nvSpPr>
          <p:cNvPr id="3" name="PlaceHolder 2"/>
          <p:cNvSpPr>
            <a:spLocks noGrp="1"/>
          </p:cNvSpPr>
          <p:nvPr>
            <p:ph type="sldNum" idx="2"/>
          </p:nvPr>
        </p:nvSpPr>
        <p:spPr/>
        <p:txBody>
          <a:bodyPr/>
          <a:p>
            <a:fld id="{AB8DE55D-887D-438B-8ED8-3F560514924E}"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40000" y="180000"/>
            <a:ext cx="8278920" cy="6289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a:t>
            </a:r>
            <a:endParaRPr b="0" lang="en-IN" sz="2700" spc="-1" strike="noStrike">
              <a:solidFill>
                <a:srgbClr val="000000"/>
              </a:solidFill>
              <a:latin typeface="Arial"/>
            </a:endParaRPr>
          </a:p>
        </p:txBody>
      </p:sp>
      <p:pic>
        <p:nvPicPr>
          <p:cNvPr id="136" name="" descr=""/>
          <p:cNvPicPr/>
          <p:nvPr/>
        </p:nvPicPr>
        <p:blipFill>
          <a:blip r:embed="rId1"/>
          <a:stretch/>
        </p:blipFill>
        <p:spPr>
          <a:xfrm>
            <a:off x="1632600" y="1080000"/>
            <a:ext cx="7186320" cy="3749040"/>
          </a:xfrm>
          <a:prstGeom prst="rect">
            <a:avLst/>
          </a:prstGeom>
          <a:ln w="25200">
            <a:noFill/>
          </a:ln>
        </p:spPr>
      </p:pic>
      <p:sp>
        <p:nvSpPr>
          <p:cNvPr id="3" name="PlaceHolder 2"/>
          <p:cNvSpPr>
            <a:spLocks noGrp="1"/>
          </p:cNvSpPr>
          <p:nvPr>
            <p:ph type="sldNum" idx="2"/>
          </p:nvPr>
        </p:nvSpPr>
        <p:spPr/>
        <p:txBody>
          <a:bodyPr/>
          <a:p>
            <a:fld id="{F96899B7-C845-46C9-9F41-8BB32899355E}"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a:t>
            </a:r>
            <a:br>
              <a:rPr sz="2700"/>
            </a:br>
            <a:r>
              <a:rPr b="1" lang="en-IN" sz="2700" spc="-1" strike="noStrike">
                <a:solidFill>
                  <a:srgbClr val="ff0000"/>
                </a:solidFill>
                <a:latin typeface="Arial"/>
              </a:rPr>
              <a:t>3 Tier Architecture</a:t>
            </a:r>
            <a:endParaRPr b="0" lang="en-IN" sz="2700" spc="-1" strike="noStrike">
              <a:solidFill>
                <a:srgbClr val="000000"/>
              </a:solidFill>
              <a:latin typeface="Arial"/>
            </a:endParaRPr>
          </a:p>
        </p:txBody>
      </p:sp>
      <p:pic>
        <p:nvPicPr>
          <p:cNvPr id="138" name="" descr=""/>
          <p:cNvPicPr/>
          <p:nvPr/>
        </p:nvPicPr>
        <p:blipFill>
          <a:blip r:embed="rId1"/>
          <a:stretch/>
        </p:blipFill>
        <p:spPr>
          <a:xfrm>
            <a:off x="1452600" y="1260000"/>
            <a:ext cx="7264800" cy="3778920"/>
          </a:xfrm>
          <a:prstGeom prst="rect">
            <a:avLst/>
          </a:prstGeom>
          <a:ln w="25200">
            <a:noFill/>
          </a:ln>
        </p:spPr>
      </p:pic>
      <p:sp>
        <p:nvSpPr>
          <p:cNvPr id="3" name="PlaceHolder 2"/>
          <p:cNvSpPr>
            <a:spLocks noGrp="1"/>
          </p:cNvSpPr>
          <p:nvPr>
            <p:ph type="sldNum" idx="2"/>
          </p:nvPr>
        </p:nvSpPr>
        <p:spPr/>
        <p:txBody>
          <a:bodyPr/>
          <a:p>
            <a:fld id="{D8276396-0141-454B-BFDA-433DA2532189}"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 </a:t>
            </a:r>
            <a:br>
              <a:rPr sz="2700"/>
            </a:br>
            <a:r>
              <a:rPr b="1" lang="en-IN" sz="2700" spc="-1" strike="noStrike">
                <a:solidFill>
                  <a:srgbClr val="ff0000"/>
                </a:solidFill>
                <a:latin typeface="Arial"/>
              </a:rPr>
              <a:t>n Tier Architecture</a:t>
            </a:r>
            <a:endParaRPr b="0" lang="en-IN" sz="2700" spc="-1" strike="noStrike">
              <a:solidFill>
                <a:srgbClr val="000000"/>
              </a:solidFill>
              <a:latin typeface="Arial"/>
            </a:endParaRPr>
          </a:p>
        </p:txBody>
      </p:sp>
      <p:pic>
        <p:nvPicPr>
          <p:cNvPr id="140" name="" descr=""/>
          <p:cNvPicPr/>
          <p:nvPr/>
        </p:nvPicPr>
        <p:blipFill>
          <a:blip r:embed="rId1"/>
          <a:stretch/>
        </p:blipFill>
        <p:spPr>
          <a:xfrm>
            <a:off x="1938960" y="1080000"/>
            <a:ext cx="5619960" cy="4128840"/>
          </a:xfrm>
          <a:prstGeom prst="rect">
            <a:avLst/>
          </a:prstGeom>
          <a:ln w="25200">
            <a:noFill/>
          </a:ln>
        </p:spPr>
      </p:pic>
      <p:sp>
        <p:nvSpPr>
          <p:cNvPr id="3" name="PlaceHolder 2"/>
          <p:cNvSpPr>
            <a:spLocks noGrp="1"/>
          </p:cNvSpPr>
          <p:nvPr>
            <p:ph type="sldNum" idx="2"/>
          </p:nvPr>
        </p:nvSpPr>
        <p:spPr/>
        <p:txBody>
          <a:bodyPr/>
          <a:p>
            <a:fld id="{6B3EACCF-AF61-427B-A0B9-824B09E30E2F}"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 </a:t>
            </a:r>
            <a:br>
              <a:rPr sz="2700"/>
            </a:br>
            <a:r>
              <a:rPr b="1" lang="en-IN" sz="2700" spc="-1" strike="noStrike">
                <a:solidFill>
                  <a:srgbClr val="ff0000"/>
                </a:solidFill>
                <a:latin typeface="Arial"/>
              </a:rPr>
              <a:t>n Tier Architecture</a:t>
            </a:r>
            <a:endParaRPr b="0" lang="en-IN" sz="2700" spc="-1" strike="noStrike">
              <a:solidFill>
                <a:srgbClr val="000000"/>
              </a:solidFill>
              <a:latin typeface="Arial"/>
            </a:endParaRPr>
          </a:p>
        </p:txBody>
      </p:sp>
      <p:pic>
        <p:nvPicPr>
          <p:cNvPr id="142" name="" descr=""/>
          <p:cNvPicPr/>
          <p:nvPr/>
        </p:nvPicPr>
        <p:blipFill>
          <a:blip r:embed="rId1"/>
          <a:stretch/>
        </p:blipFill>
        <p:spPr>
          <a:xfrm>
            <a:off x="2909880" y="1080000"/>
            <a:ext cx="3929040" cy="4138920"/>
          </a:xfrm>
          <a:prstGeom prst="rect">
            <a:avLst/>
          </a:prstGeom>
          <a:ln w="25200">
            <a:noFill/>
          </a:ln>
        </p:spPr>
      </p:pic>
      <p:sp>
        <p:nvSpPr>
          <p:cNvPr id="3" name="PlaceHolder 2"/>
          <p:cNvSpPr>
            <a:spLocks noGrp="1"/>
          </p:cNvSpPr>
          <p:nvPr>
            <p:ph type="sldNum" idx="2"/>
          </p:nvPr>
        </p:nvSpPr>
        <p:spPr/>
        <p:txBody>
          <a:bodyPr/>
          <a:p>
            <a:fld id="{BB925293-5548-4CF0-A16A-3C6ABA87AC11}"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40000" y="110880"/>
            <a:ext cx="8278920" cy="767520"/>
          </a:xfrm>
          <a:prstGeom prst="rect">
            <a:avLst/>
          </a:prstGeom>
          <a:noFill/>
          <a:ln w="0">
            <a:noFill/>
          </a:ln>
        </p:spPr>
        <p:txBody>
          <a:bodyPr lIns="0" rIns="0" tIns="0" bIns="0" anchor="ctr">
            <a:noAutofit/>
          </a:bodyPr>
          <a:p>
            <a:pPr indent="0" algn="ctr">
              <a:lnSpc>
                <a:spcPct val="100000"/>
              </a:lnSpc>
              <a:buNone/>
              <a:tabLst>
                <a:tab algn="l" pos="0"/>
              </a:tabLst>
            </a:pPr>
            <a:r>
              <a:rPr b="1" lang="en-IN" sz="2700" spc="-1" strike="noStrike">
                <a:solidFill>
                  <a:srgbClr val="ff0000"/>
                </a:solidFill>
                <a:latin typeface="Arial"/>
              </a:rPr>
              <a:t>ORACLE – FMW </a:t>
            </a:r>
            <a:br>
              <a:rPr sz="2700"/>
            </a:br>
            <a:r>
              <a:rPr b="1" lang="en-IN" sz="2700" spc="-1" strike="noStrike">
                <a:solidFill>
                  <a:srgbClr val="ff0000"/>
                </a:solidFill>
                <a:latin typeface="Arial"/>
              </a:rPr>
              <a:t>Enterprise Applications</a:t>
            </a:r>
            <a:endParaRPr b="0" lang="en-IN" sz="2700" spc="-1" strike="noStrike">
              <a:solidFill>
                <a:srgbClr val="000000"/>
              </a:solidFill>
              <a:latin typeface="Arial"/>
            </a:endParaRPr>
          </a:p>
        </p:txBody>
      </p:sp>
      <p:pic>
        <p:nvPicPr>
          <p:cNvPr id="144" name="" descr=""/>
          <p:cNvPicPr/>
          <p:nvPr/>
        </p:nvPicPr>
        <p:blipFill>
          <a:blip r:embed="rId1"/>
          <a:stretch/>
        </p:blipFill>
        <p:spPr>
          <a:xfrm>
            <a:off x="1868400" y="2010240"/>
            <a:ext cx="6590520" cy="3208680"/>
          </a:xfrm>
          <a:prstGeom prst="rect">
            <a:avLst/>
          </a:prstGeom>
          <a:ln w="25200">
            <a:noFill/>
          </a:ln>
        </p:spPr>
      </p:pic>
      <p:sp>
        <p:nvSpPr>
          <p:cNvPr id="3" name="PlaceHolder 2"/>
          <p:cNvSpPr>
            <a:spLocks noGrp="1"/>
          </p:cNvSpPr>
          <p:nvPr>
            <p:ph type="sldNum" idx="2"/>
          </p:nvPr>
        </p:nvSpPr>
        <p:spPr/>
        <p:txBody>
          <a:bodyPr/>
          <a:p>
            <a:fld id="{46D3D981-295F-49B2-AB6E-2D1A2E98A70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210</TotalTime>
  <Application>LibreOffice/7.4.4.2$Windows_X86_64 LibreOffice_project/85569322deea74ec9134968a29af2df5663baa21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2023-10-08T22:27:00Z</dcterms:created>
  <dc:creator/>
  <dc:description/>
  <dc:language>en-IN</dc:language>
  <cp:lastModifiedBy/>
  <dcterms:modified xsi:type="dcterms:W3CDTF">2023-10-09T02:24:04Z</dcterms:modified>
  <cp:revision>15</cp:revision>
  <dc:subject/>
  <dc:title>Pencil</dc:title>
</cp:coreProperties>
</file>

<file path=docProps/custom.xml><?xml version="1.0" encoding="utf-8"?>
<Properties xmlns="http://schemas.openxmlformats.org/officeDocument/2006/custom-properties" xmlns:vt="http://schemas.openxmlformats.org/officeDocument/2006/docPropsVTypes"/>
</file>