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26468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98936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26468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98936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675DF-D8F2-44F6-A84F-9A2882E730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E38AD-F052-40C8-845B-D8E1CB5842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9C1B7-DC76-4D4F-8A74-74DCFCFB88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879EAD-A653-4EA6-AAF8-FDD653316D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5C3E6-A633-4A6B-B859-020C98FDB5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280" cy="29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9F157E-6F3C-4568-95DA-05DEDACD5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C0E12-B62E-4980-86BC-F135C3248D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939DEB-ED02-4090-9F18-4768EF2C9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51F599-105E-442E-B83F-18F70A81D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BF61C-5C49-4FB7-8468-E76C4A9725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8905B-A370-4807-9FA2-2DA69A47EB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26468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989360" y="12600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126468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989360" y="3328200"/>
            <a:ext cx="6897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86137-0447-4C6F-88A6-0DF2E3838D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280" cy="29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1680" cy="1439280"/>
          </a:xfrm>
          <a:prstGeom prst="rect">
            <a:avLst/>
          </a:prstGeom>
          <a:ln w="252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79280" cy="9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5280" cy="719280"/>
          </a:xfrm>
          <a:prstGeom prst="rect">
            <a:avLst/>
          </a:prstGeom>
          <a:ln w="2520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9280" cy="179280"/>
          </a:xfrm>
          <a:prstGeom prst="rect">
            <a:avLst/>
          </a:prstGeom>
          <a:ln w="252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198720" indent="-149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397440" indent="-149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596160" indent="-132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794880" indent="-99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99360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119232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139104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3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198720" indent="-149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397440" indent="-149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596160" indent="-132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794880" indent="-99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99360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119232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1391040" indent="-99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"/>
          </p:nvPr>
        </p:nvSpPr>
        <p:spPr>
          <a:xfrm>
            <a:off x="720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300D80-0CA0-4AD6-BA5C-79A9B707A41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3"/>
          </p:nvPr>
        </p:nvSpPr>
        <p:spPr>
          <a:xfrm>
            <a:off x="54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5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 cap="all">
                <a:solidFill>
                  <a:srgbClr val="ff0000"/>
                </a:solidFill>
                <a:latin typeface="Arial"/>
              </a:rPr>
              <a:t>ORACLE FUSION MIDDLEWARE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Managing Reconciliation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23240" y="1660320"/>
            <a:ext cx="6829200" cy="2352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C20F2-585D-43B8-9D1B-53491302B81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Reconciliation Process Flow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685240" y="1295280"/>
            <a:ext cx="4704840" cy="3514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1914BC-72C4-42C3-ABDE-EEC8279439E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Application Instance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1080" y="1127520"/>
            <a:ext cx="971352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Managing 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You manage application instances by using Oracle Identity System Administration. This includes: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Creating 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Searching 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Modifying 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Deleting 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Creating and Modifying Forms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91BB6-3032-486B-BC0D-44B285BC4E2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Application Instance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81080" y="1127520"/>
            <a:ext cx="9713520" cy="385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User, Account, and Entitlement Provisioning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Oracle Identity Manager provides a comprehensive provisioning solution for many enterprise resources. Predefined connectors and a flexible Adaptor Factory enable customers to easily establish connectivity with well-known targets and custom systems.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This connectivity forms the basis of Oracle Identity Manager, enabling you to provide support for self-service and delegated administration, password management, provisioning, and request and approval workflow across many enterprise targets.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This chapter explains how you can integrate Oracle Identity Manager with other components to provision users, accounts, and entitlements for your enterprise applications. It contains these sections: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Oracle Identity Manager Connectors for Oracle Identity Management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Oracle Identity Manager Connectors for Databases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Oracle Identity Manager Connectors for Oracle Applications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Oracle Identity Manager Connectors for Third-Party Applications</a:t>
            </a:r>
            <a:endParaRPr b="1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4A56C-44F2-4402-881E-7130B1EF7F0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Unified Directory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20000" y="1127520"/>
            <a:ext cx="864000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Oracle Unified Directory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This chapter provides an overview of Oracle Unified Directory and describes some unique features of Oracle Unified Directory.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This chapter contains the following topics: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"What is Oracle Unified Directory?"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"Overview of Directory Server"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"Overview of Proxy Server"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"Overview of the Replication Gateway"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27FFC-68DB-4921-91C3-2A56AFC4C0C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Unified Directory - Components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20000" y="1127520"/>
            <a:ext cx="864000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Components of Oracle Unified Directory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Oracle Unified Directory components include: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SzPct val="100000"/>
              <a:buBlip>
                <a:blip r:embed="rId1"/>
              </a:buBlip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LDAP directory server, used for storing data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SzPct val="100000"/>
              <a:buBlip>
                <a:blip r:embed="rId2"/>
              </a:buBlip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Proxy server, where the server acts as an interface between the client and the directory server that contains the data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SzPct val="100000"/>
              <a:buBlip>
                <a:blip r:embed="rId3"/>
              </a:buBlip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Replication gateway between Oracle Unified Directory and Oracle Directory Server Enterprise Edition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7BBFE-FD72-4142-95D0-1CAE79530FE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OIM Request Service API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00000" y="993240"/>
            <a:ext cx="8267400" cy="3866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FED732-AAF1-4AFF-A60B-09AF1FC057B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&amp;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ACCESS MANAGEMENT SUITE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29600" y="1440000"/>
            <a:ext cx="81504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Overview of Oracle Identity Manager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Application Onboarding Fundamentals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Reconciliation and Provisioning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Process Definition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Forms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Lookups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Application Instances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Entitlements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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Reconciliation Rules and Mapping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632EF-3A8D-4D7B-89D6-C5C7054B046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90480" y="1493640"/>
            <a:ext cx="5249520" cy="3700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25DCF7-ECD4-4769-8B7E-2C888732E70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System Architecture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980000" y="1081440"/>
            <a:ext cx="6232320" cy="4066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C3E27-D275-457B-981C-5CE90B337B2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System Component Architecture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99400" y="1382760"/>
            <a:ext cx="5276520" cy="3657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22F602-A75D-4260-95B1-F7B36DDCC11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Provisioning &amp; Reconciliation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620000" y="1048320"/>
            <a:ext cx="7143480" cy="4171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7EEE7-BD2F-4334-90E2-4D120BC974B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Provisioning &amp; Reconciliation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90600" y="1139400"/>
            <a:ext cx="5369400" cy="4080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72D545-D142-4C36-90CA-8C37C62EEBF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Provisioning &amp; Reconciliation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50600" y="1542960"/>
            <a:ext cx="4289400" cy="3317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287A9-9658-4478-88D6-77B34BCDBFA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110520"/>
            <a:ext cx="827928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ORACLE IDENTITY MANAGER </a:t>
            </a:r>
            <a:br>
              <a:rPr sz="2700"/>
            </a:br>
            <a:r>
              <a:rPr b="1" lang="en-IN" sz="2700" spc="-1" strike="noStrike">
                <a:solidFill>
                  <a:srgbClr val="ff0000"/>
                </a:solidFill>
                <a:latin typeface="Arial"/>
              </a:rPr>
              <a:t>Provisioning &amp; Reconciliation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28160" y="2336400"/>
            <a:ext cx="6219360" cy="999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8AAE7B-3DA4-479B-B726-02D5638DE91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2023-10-08T22:27:00Z</dcterms:created>
  <dc:creator/>
  <dc:description/>
  <dc:language>en-IN</dc:language>
  <cp:lastModifiedBy/>
  <dcterms:modified xsi:type="dcterms:W3CDTF">2023-10-09T02:18:43Z</dcterms:modified>
  <cp:revision>21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