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1" lang="en-US">
                <a:latin typeface="Arial"/>
                <a:ea typeface="Arial"/>
                <a:cs typeface="Arial"/>
                <a:sym typeface="Arial"/>
              </a:rPr>
              <a:t>NOTE:</a:t>
            </a:r>
            <a:endParaRPr/>
          </a:p>
          <a:p>
            <a:pPr indent="0" lvl="0" marL="0" rtl="0" algn="l">
              <a:spcBef>
                <a:spcPts val="0"/>
              </a:spcBef>
              <a:spcAft>
                <a:spcPts val="0"/>
              </a:spcAft>
              <a:buNone/>
            </a:pPr>
            <a:r>
              <a:rPr i="1" lang="en-US">
                <a:latin typeface="Arial"/>
                <a:ea typeface="Arial"/>
                <a:cs typeface="Arial"/>
                <a:sym typeface="Arial"/>
              </a:rPr>
              <a:t>To change the  image on this slide, select the picture and delete it. Then click the Pictures icon in the placeholder to insert your own image.</a:t>
            </a:r>
            <a:endParaRPr/>
          </a:p>
        </p:txBody>
      </p:sp>
      <p:sp>
        <p:nvSpPr>
          <p:cNvPr id="118" name="Google Shape;11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051e63aa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a051e63aab_3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a00930fdc7_0_1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2a00930fdc7_0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 showMasterSp="0">
  <p:cSld name="Title Slide with Picture">
    <p:spTree>
      <p:nvGrpSpPr>
        <p:cNvPr id="18" name="Shape 18"/>
        <p:cNvGrpSpPr/>
        <p:nvPr/>
      </p:nvGrpSpPr>
      <p:grpSpPr>
        <a:xfrm>
          <a:off x="0" y="0"/>
          <a:ext cx="0" cy="0"/>
          <a:chOff x="0" y="0"/>
          <a:chExt cx="0" cy="0"/>
        </a:xfrm>
      </p:grpSpPr>
      <p:sp>
        <p:nvSpPr>
          <p:cNvPr id="19" name="Google Shape;19;p2"/>
          <p:cNvSpPr txBox="1"/>
          <p:nvPr>
            <p:ph type="ctrTitle"/>
          </p:nvPr>
        </p:nvSpPr>
        <p:spPr>
          <a:xfrm>
            <a:off x="1104900" y="2292094"/>
            <a:ext cx="5734050" cy="2219691"/>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1"/>
              </a:buClr>
              <a:buSzPts val="4400"/>
              <a:buFont typeface="Arial"/>
              <a:buNone/>
              <a:defRPr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1104900" y="4511784"/>
            <a:ext cx="5734050" cy="955565"/>
          </a:xfrm>
          <a:prstGeom prst="rect">
            <a:avLst/>
          </a:prstGeom>
          <a:noFill/>
          <a:ln>
            <a:noFill/>
          </a:ln>
        </p:spPr>
        <p:txBody>
          <a:bodyPr anchorCtr="0" anchor="t" bIns="45700" lIns="0" spcFirstLastPara="1" rIns="0" wrap="square" tIns="45700">
            <a:normAutofit/>
          </a:bodyPr>
          <a:lstStyle>
            <a:lvl1pPr lvl="0" algn="l">
              <a:lnSpc>
                <a:spcPct val="90000"/>
              </a:lnSpc>
              <a:spcBef>
                <a:spcPts val="0"/>
              </a:spcBef>
              <a:spcAft>
                <a:spcPts val="0"/>
              </a:spcAft>
              <a:buClr>
                <a:schemeClr val="dk1"/>
              </a:buClr>
              <a:buSzPts val="1800"/>
              <a:buNone/>
              <a:defRPr sz="1800"/>
            </a:lvl1pPr>
            <a:lvl2pPr lvl="1" algn="ctr">
              <a:lnSpc>
                <a:spcPct val="90000"/>
              </a:lnSpc>
              <a:spcBef>
                <a:spcPts val="600"/>
              </a:spcBef>
              <a:spcAft>
                <a:spcPts val="0"/>
              </a:spcAft>
              <a:buClr>
                <a:schemeClr val="dk1"/>
              </a:buClr>
              <a:buSzPts val="2000"/>
              <a:buNone/>
              <a:defRPr sz="2000"/>
            </a:lvl2pPr>
            <a:lvl3pPr lvl="2" algn="ctr">
              <a:lnSpc>
                <a:spcPct val="90000"/>
              </a:lnSpc>
              <a:spcBef>
                <a:spcPts val="600"/>
              </a:spcBef>
              <a:spcAft>
                <a:spcPts val="0"/>
              </a:spcAft>
              <a:buClr>
                <a:schemeClr val="dk1"/>
              </a:buClr>
              <a:buSzPts val="1800"/>
              <a:buNone/>
              <a:defRPr sz="1800"/>
            </a:lvl3pPr>
            <a:lvl4pPr lvl="3" algn="ctr">
              <a:lnSpc>
                <a:spcPct val="90000"/>
              </a:lnSpc>
              <a:spcBef>
                <a:spcPts val="600"/>
              </a:spcBef>
              <a:spcAft>
                <a:spcPts val="0"/>
              </a:spcAft>
              <a:buClr>
                <a:schemeClr val="dk1"/>
              </a:buClr>
              <a:buSzPts val="1600"/>
              <a:buNone/>
              <a:defRPr sz="1600"/>
            </a:lvl4pPr>
            <a:lvl5pPr lvl="4" algn="ctr">
              <a:lnSpc>
                <a:spcPct val="90000"/>
              </a:lnSpc>
              <a:spcBef>
                <a:spcPts val="6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descr="An empty placeholder to add an image. Click on the placeholder and select the image that you wish to add." id="21" name="Google Shape;21;p2"/>
          <p:cNvSpPr/>
          <p:nvPr>
            <p:ph idx="2" type="pic"/>
          </p:nvPr>
        </p:nvSpPr>
        <p:spPr>
          <a:xfrm>
            <a:off x="6981063" y="1310656"/>
            <a:ext cx="5210937" cy="4208604"/>
          </a:xfrm>
          <a:prstGeom prst="rect">
            <a:avLst/>
          </a:prstGeom>
          <a:solidFill>
            <a:srgbClr val="DED9D6"/>
          </a:solidFill>
          <a:ln>
            <a:noFill/>
          </a:ln>
        </p:spPr>
      </p:sp>
      <p:sp>
        <p:nvSpPr>
          <p:cNvPr id="22" name="Google Shape;22;p2"/>
          <p:cNvSpPr/>
          <p:nvPr/>
        </p:nvSpPr>
        <p:spPr>
          <a:xfrm>
            <a:off x="0" y="0"/>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3" name="Google Shape;23;p2"/>
          <p:cNvGrpSpPr/>
          <p:nvPr/>
        </p:nvGrpSpPr>
        <p:grpSpPr>
          <a:xfrm>
            <a:off x="0" y="1143000"/>
            <a:ext cx="12192000" cy="63125"/>
            <a:chOff x="507492" y="1501519"/>
            <a:chExt cx="8129016" cy="63125"/>
          </a:xfrm>
        </p:grpSpPr>
        <p:cxnSp>
          <p:nvCxnSpPr>
            <p:cNvPr id="24" name="Google Shape;24;p2"/>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25" name="Google Shape;25;p2"/>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pic>
        <p:nvPicPr>
          <p:cNvPr id="26" name="Google Shape;26;p2"/>
          <p:cNvPicPr preferRelativeResize="0"/>
          <p:nvPr/>
        </p:nvPicPr>
        <p:blipFill rotWithShape="1">
          <a:blip r:embed="rId2">
            <a:alphaModFix/>
          </a:blip>
          <a:srcRect b="0" l="0" r="0" t="0"/>
          <a:stretch/>
        </p:blipFill>
        <p:spPr>
          <a:xfrm>
            <a:off x="1325880" y="0"/>
            <a:ext cx="1747524" cy="2292094"/>
          </a:xfrm>
          <a:prstGeom prst="rect">
            <a:avLst/>
          </a:prstGeom>
          <a:noFill/>
          <a:ln>
            <a:noFill/>
          </a:ln>
        </p:spPr>
      </p:pic>
      <p:grpSp>
        <p:nvGrpSpPr>
          <p:cNvPr id="27" name="Google Shape;27;p2"/>
          <p:cNvGrpSpPr/>
          <p:nvPr/>
        </p:nvGrpSpPr>
        <p:grpSpPr>
          <a:xfrm rot="10800000">
            <a:off x="0" y="5645510"/>
            <a:ext cx="12192000" cy="63125"/>
            <a:chOff x="507492" y="1501519"/>
            <a:chExt cx="8129016" cy="63125"/>
          </a:xfrm>
        </p:grpSpPr>
        <p:cxnSp>
          <p:nvCxnSpPr>
            <p:cNvPr id="28" name="Google Shape;28;p2"/>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29" name="Google Shape;29;p2"/>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sp>
        <p:nvSpPr>
          <p:cNvPr id="30" name="Google Shape;30;p2"/>
          <p:cNvSpPr/>
          <p:nvPr/>
        </p:nvSpPr>
        <p:spPr>
          <a:xfrm>
            <a:off x="0" y="5778124"/>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3" name="Shape 93"/>
        <p:cNvGrpSpPr/>
        <p:nvPr/>
      </p:nvGrpSpPr>
      <p:grpSpPr>
        <a:xfrm>
          <a:off x="0" y="0"/>
          <a:ext cx="0" cy="0"/>
          <a:chOff x="0" y="0"/>
          <a:chExt cx="0" cy="0"/>
        </a:xfrm>
      </p:grpSpPr>
      <p:sp>
        <p:nvSpPr>
          <p:cNvPr id="94" name="Google Shape;94;p11"/>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1"/>
          <p:cNvSpPr txBox="1"/>
          <p:nvPr>
            <p:ph idx="1" type="body"/>
          </p:nvPr>
        </p:nvSpPr>
        <p:spPr>
          <a:xfrm>
            <a:off x="1104900" y="1600200"/>
            <a:ext cx="3396996" cy="457200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Clr>
                <a:schemeClr val="dk1"/>
              </a:buClr>
              <a:buSzPts val="1800"/>
              <a:buNone/>
              <a:defRPr sz="1800"/>
            </a:lvl1pPr>
            <a:lvl2pPr indent="-228600" lvl="1" marL="914400" algn="l">
              <a:lnSpc>
                <a:spcPct val="90000"/>
              </a:lnSpc>
              <a:spcBef>
                <a:spcPts val="600"/>
              </a:spcBef>
              <a:spcAft>
                <a:spcPts val="0"/>
              </a:spcAft>
              <a:buClr>
                <a:schemeClr val="dk1"/>
              </a:buClr>
              <a:buSzPts val="1400"/>
              <a:buNone/>
              <a:defRPr sz="1400"/>
            </a:lvl2pPr>
            <a:lvl3pPr indent="-228600" lvl="2" marL="1371600" algn="l">
              <a:lnSpc>
                <a:spcPct val="90000"/>
              </a:lnSpc>
              <a:spcBef>
                <a:spcPts val="600"/>
              </a:spcBef>
              <a:spcAft>
                <a:spcPts val="0"/>
              </a:spcAft>
              <a:buClr>
                <a:schemeClr val="dk1"/>
              </a:buClr>
              <a:buSzPts val="1200"/>
              <a:buNone/>
              <a:defRPr sz="1200"/>
            </a:lvl3pPr>
            <a:lvl4pPr indent="-228600" lvl="3" marL="1828800" algn="l">
              <a:lnSpc>
                <a:spcPct val="90000"/>
              </a:lnSpc>
              <a:spcBef>
                <a:spcPts val="600"/>
              </a:spcBef>
              <a:spcAft>
                <a:spcPts val="0"/>
              </a:spcAft>
              <a:buClr>
                <a:schemeClr val="dk1"/>
              </a:buClr>
              <a:buSzPts val="1000"/>
              <a:buNone/>
              <a:defRPr sz="1000"/>
            </a:lvl4pPr>
            <a:lvl5pPr indent="-228600" lvl="4" marL="2286000" algn="l">
              <a:lnSpc>
                <a:spcPct val="90000"/>
              </a:lnSpc>
              <a:spcBef>
                <a:spcPts val="6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descr="An empty placeholder to add an image. Click on the placeholder and select the image that you wish to add." id="96" name="Google Shape;96;p11"/>
          <p:cNvSpPr/>
          <p:nvPr>
            <p:ph idx="2" type="pic"/>
          </p:nvPr>
        </p:nvSpPr>
        <p:spPr>
          <a:xfrm>
            <a:off x="4654671" y="1600199"/>
            <a:ext cx="6430912" cy="4572001"/>
          </a:xfrm>
          <a:prstGeom prst="rect">
            <a:avLst/>
          </a:prstGeom>
          <a:noFill/>
          <a:ln>
            <a:noFill/>
          </a:ln>
        </p:spPr>
      </p:sp>
      <p:sp>
        <p:nvSpPr>
          <p:cNvPr id="97" name="Google Shape;97;p11"/>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0" name="Shape 100"/>
        <p:cNvGrpSpPr/>
        <p:nvPr/>
      </p:nvGrpSpPr>
      <p:grpSpPr>
        <a:xfrm>
          <a:off x="0" y="0"/>
          <a:ext cx="0" cy="0"/>
          <a:chOff x="0" y="0"/>
          <a:chExt cx="0" cy="0"/>
        </a:xfrm>
      </p:grpSpPr>
      <p:sp>
        <p:nvSpPr>
          <p:cNvPr id="101" name="Google Shape;101;p12"/>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2"/>
          <p:cNvSpPr txBox="1"/>
          <p:nvPr>
            <p:ph idx="1" type="body"/>
          </p:nvPr>
        </p:nvSpPr>
        <p:spPr>
          <a:xfrm rot="5400000">
            <a:off x="3810000" y="-1104900"/>
            <a:ext cx="4572000" cy="9982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2"/>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2"/>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6" name="Shape 106"/>
        <p:cNvGrpSpPr/>
        <p:nvPr/>
      </p:nvGrpSpPr>
      <p:grpSpPr>
        <a:xfrm>
          <a:off x="0" y="0"/>
          <a:ext cx="0" cy="0"/>
          <a:chOff x="0" y="0"/>
          <a:chExt cx="0" cy="0"/>
        </a:xfrm>
      </p:grpSpPr>
      <p:sp>
        <p:nvSpPr>
          <p:cNvPr id="107" name="Google Shape;107;p13"/>
          <p:cNvSpPr txBox="1"/>
          <p:nvPr>
            <p:ph type="title"/>
          </p:nvPr>
        </p:nvSpPr>
        <p:spPr>
          <a:xfrm rot="5400000">
            <a:off x="7323931" y="2413794"/>
            <a:ext cx="5811838" cy="1714500"/>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13"/>
          <p:cNvSpPr txBox="1"/>
          <p:nvPr>
            <p:ph idx="1" type="body"/>
          </p:nvPr>
        </p:nvSpPr>
        <p:spPr>
          <a:xfrm rot="5400000">
            <a:off x="2248429" y="-778404"/>
            <a:ext cx="5811838" cy="8098896"/>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13"/>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112" name="Google Shape;112;p13"/>
          <p:cNvGrpSpPr/>
          <p:nvPr/>
        </p:nvGrpSpPr>
        <p:grpSpPr>
          <a:xfrm rot="5400000">
            <a:off x="6514047" y="3228843"/>
            <a:ext cx="5632704" cy="84403"/>
            <a:chOff x="1073150" y="1219201"/>
            <a:chExt cx="10058400" cy="63125"/>
          </a:xfrm>
        </p:grpSpPr>
        <p:cxnSp>
          <p:nvCxnSpPr>
            <p:cNvPr id="113" name="Google Shape;113;p13"/>
            <p:cNvCxnSpPr/>
            <p:nvPr/>
          </p:nvCxnSpPr>
          <p:spPr>
            <a:xfrm rot="10800000">
              <a:off x="1073150" y="1219201"/>
              <a:ext cx="10058400" cy="0"/>
            </a:xfrm>
            <a:prstGeom prst="straightConnector1">
              <a:avLst/>
            </a:prstGeom>
            <a:noFill/>
            <a:ln cap="flat" cmpd="sng" w="38100">
              <a:solidFill>
                <a:schemeClr val="dk1"/>
              </a:solidFill>
              <a:prstDash val="solid"/>
              <a:miter lim="800000"/>
              <a:headEnd len="sm" w="sm" type="none"/>
              <a:tailEnd len="sm" w="sm" type="none"/>
            </a:ln>
          </p:spPr>
        </p:cxnSp>
        <p:cxnSp>
          <p:nvCxnSpPr>
            <p:cNvPr id="114" name="Google Shape;114;p13"/>
            <p:cNvCxnSpPr/>
            <p:nvPr/>
          </p:nvCxnSpPr>
          <p:spPr>
            <a:xfrm rot="10800000">
              <a:off x="1073150" y="1282326"/>
              <a:ext cx="10058400" cy="0"/>
            </a:xfrm>
            <a:prstGeom prst="straightConnector1">
              <a:avLst/>
            </a:prstGeom>
            <a:noFill/>
            <a:ln cap="flat" cmpd="sng" w="12700">
              <a:solidFill>
                <a:schemeClr val="dk1"/>
              </a:solidFill>
              <a:prstDash val="solid"/>
              <a:miter lim="800000"/>
              <a:headEnd len="sm" w="sm" type="none"/>
              <a:tailEnd len="sm" w="sm" type="none"/>
            </a:ln>
          </p:spPr>
        </p:cxn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3"/>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7" name="Shape 37"/>
        <p:cNvGrpSpPr/>
        <p:nvPr/>
      </p:nvGrpSpPr>
      <p:grpSpPr>
        <a:xfrm>
          <a:off x="0" y="0"/>
          <a:ext cx="0" cy="0"/>
          <a:chOff x="0" y="0"/>
          <a:chExt cx="0" cy="0"/>
        </a:xfrm>
      </p:grpSpPr>
      <p:grpSp>
        <p:nvGrpSpPr>
          <p:cNvPr id="38" name="Google Shape;38;p4"/>
          <p:cNvGrpSpPr/>
          <p:nvPr/>
        </p:nvGrpSpPr>
        <p:grpSpPr>
          <a:xfrm>
            <a:off x="0" y="2514600"/>
            <a:ext cx="12192000" cy="3194035"/>
            <a:chOff x="647402" y="2514600"/>
            <a:chExt cx="10838688" cy="3194035"/>
          </a:xfrm>
        </p:grpSpPr>
        <p:grpSp>
          <p:nvGrpSpPr>
            <p:cNvPr id="39" name="Google Shape;39;p4"/>
            <p:cNvGrpSpPr/>
            <p:nvPr/>
          </p:nvGrpSpPr>
          <p:grpSpPr>
            <a:xfrm>
              <a:off x="647402" y="2514600"/>
              <a:ext cx="10838688" cy="63125"/>
              <a:chOff x="507492" y="1501519"/>
              <a:chExt cx="8129016" cy="63125"/>
            </a:xfrm>
          </p:grpSpPr>
          <p:cxnSp>
            <p:nvCxnSpPr>
              <p:cNvPr id="40" name="Google Shape;40;p4"/>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41" name="Google Shape;41;p4"/>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sp>
          <p:nvSpPr>
            <p:cNvPr id="42" name="Google Shape;42;p4"/>
            <p:cNvSpPr/>
            <p:nvPr/>
          </p:nvSpPr>
          <p:spPr>
            <a:xfrm>
              <a:off x="647402" y="2640850"/>
              <a:ext cx="10838688" cy="294153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43" name="Google Shape;43;p4"/>
            <p:cNvGrpSpPr/>
            <p:nvPr/>
          </p:nvGrpSpPr>
          <p:grpSpPr>
            <a:xfrm rot="10800000">
              <a:off x="647402" y="5645510"/>
              <a:ext cx="10838688" cy="63125"/>
              <a:chOff x="507492" y="1501519"/>
              <a:chExt cx="8129016" cy="63125"/>
            </a:xfrm>
          </p:grpSpPr>
          <p:cxnSp>
            <p:nvCxnSpPr>
              <p:cNvPr id="44" name="Google Shape;44;p4"/>
              <p:cNvCxnSpPr/>
              <p:nvPr/>
            </p:nvCxnSpPr>
            <p:spPr>
              <a:xfrm>
                <a:off x="507492" y="1564644"/>
                <a:ext cx="8129016" cy="0"/>
              </a:xfrm>
              <a:prstGeom prst="straightConnector1">
                <a:avLst/>
              </a:prstGeom>
              <a:noFill/>
              <a:ln cap="flat" cmpd="sng" w="38100">
                <a:solidFill>
                  <a:schemeClr val="dk1"/>
                </a:solidFill>
                <a:prstDash val="solid"/>
                <a:miter lim="800000"/>
                <a:headEnd len="sm" w="sm" type="none"/>
                <a:tailEnd len="sm" w="sm" type="none"/>
              </a:ln>
            </p:spPr>
          </p:cxnSp>
          <p:cxnSp>
            <p:nvCxnSpPr>
              <p:cNvPr id="45" name="Google Shape;45;p4"/>
              <p:cNvCxnSpPr/>
              <p:nvPr/>
            </p:nvCxnSpPr>
            <p:spPr>
              <a:xfrm>
                <a:off x="507492" y="1501519"/>
                <a:ext cx="8129016" cy="0"/>
              </a:xfrm>
              <a:prstGeom prst="straightConnector1">
                <a:avLst/>
              </a:prstGeom>
              <a:noFill/>
              <a:ln cap="flat" cmpd="sng" w="12700">
                <a:solidFill>
                  <a:schemeClr val="dk1"/>
                </a:solidFill>
                <a:prstDash val="solid"/>
                <a:miter lim="800000"/>
                <a:headEnd len="sm" w="sm" type="none"/>
                <a:tailEnd len="sm" w="sm" type="none"/>
              </a:ln>
            </p:spPr>
          </p:cxnSp>
        </p:grpSp>
      </p:grpSp>
      <p:pic>
        <p:nvPicPr>
          <p:cNvPr id="46" name="Google Shape;46;p4"/>
          <p:cNvPicPr preferRelativeResize="0"/>
          <p:nvPr/>
        </p:nvPicPr>
        <p:blipFill rotWithShape="1">
          <a:blip r:embed="rId2">
            <a:alphaModFix/>
          </a:blip>
          <a:srcRect b="0" l="0" r="0" t="0"/>
          <a:stretch/>
        </p:blipFill>
        <p:spPr>
          <a:xfrm>
            <a:off x="1325880" y="0"/>
            <a:ext cx="1783188" cy="2971806"/>
          </a:xfrm>
          <a:prstGeom prst="rect">
            <a:avLst/>
          </a:prstGeom>
          <a:noFill/>
          <a:ln>
            <a:noFill/>
          </a:ln>
        </p:spPr>
      </p:pic>
      <p:sp>
        <p:nvSpPr>
          <p:cNvPr id="47" name="Google Shape;47;p4"/>
          <p:cNvSpPr txBox="1"/>
          <p:nvPr>
            <p:ph type="title"/>
          </p:nvPr>
        </p:nvSpPr>
        <p:spPr>
          <a:xfrm>
            <a:off x="1104899" y="2971806"/>
            <a:ext cx="10071099" cy="1684150"/>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lt1"/>
              </a:buClr>
              <a:buSzPts val="4400"/>
              <a:buFont typeface="Arial"/>
              <a:buNone/>
              <a:defRPr sz="4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4"/>
          <p:cNvSpPr txBox="1"/>
          <p:nvPr>
            <p:ph idx="1" type="body"/>
          </p:nvPr>
        </p:nvSpPr>
        <p:spPr>
          <a:xfrm>
            <a:off x="1104899" y="4655956"/>
            <a:ext cx="10071099" cy="50975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0"/>
              </a:spcBef>
              <a:spcAft>
                <a:spcPts val="0"/>
              </a:spcAft>
              <a:buClr>
                <a:schemeClr val="lt1"/>
              </a:buClr>
              <a:buSzPts val="1600"/>
              <a:buNone/>
              <a:defRPr sz="1600">
                <a:solidFill>
                  <a:schemeClr val="lt1"/>
                </a:solidFill>
              </a:defRPr>
            </a:lvl1pPr>
            <a:lvl2pPr indent="-228600" lvl="1" marL="914400" algn="l">
              <a:lnSpc>
                <a:spcPct val="90000"/>
              </a:lnSpc>
              <a:spcBef>
                <a:spcPts val="600"/>
              </a:spcBef>
              <a:spcAft>
                <a:spcPts val="0"/>
              </a:spcAft>
              <a:buClr>
                <a:srgbClr val="969391"/>
              </a:buClr>
              <a:buSzPts val="2000"/>
              <a:buNone/>
              <a:defRPr sz="2000">
                <a:solidFill>
                  <a:srgbClr val="969391"/>
                </a:solidFill>
              </a:defRPr>
            </a:lvl2pPr>
            <a:lvl3pPr indent="-228600" lvl="2" marL="1371600" algn="l">
              <a:lnSpc>
                <a:spcPct val="90000"/>
              </a:lnSpc>
              <a:spcBef>
                <a:spcPts val="600"/>
              </a:spcBef>
              <a:spcAft>
                <a:spcPts val="0"/>
              </a:spcAft>
              <a:buClr>
                <a:srgbClr val="969391"/>
              </a:buClr>
              <a:buSzPts val="1800"/>
              <a:buNone/>
              <a:defRPr sz="1800">
                <a:solidFill>
                  <a:srgbClr val="969391"/>
                </a:solidFill>
              </a:defRPr>
            </a:lvl3pPr>
            <a:lvl4pPr indent="-228600" lvl="3" marL="1828800" algn="l">
              <a:lnSpc>
                <a:spcPct val="90000"/>
              </a:lnSpc>
              <a:spcBef>
                <a:spcPts val="600"/>
              </a:spcBef>
              <a:spcAft>
                <a:spcPts val="0"/>
              </a:spcAft>
              <a:buClr>
                <a:srgbClr val="969391"/>
              </a:buClr>
              <a:buSzPts val="1600"/>
              <a:buNone/>
              <a:defRPr sz="1600">
                <a:solidFill>
                  <a:srgbClr val="969391"/>
                </a:solidFill>
              </a:defRPr>
            </a:lvl4pPr>
            <a:lvl5pPr indent="-228600" lvl="4" marL="2286000" algn="l">
              <a:lnSpc>
                <a:spcPct val="90000"/>
              </a:lnSpc>
              <a:spcBef>
                <a:spcPts val="600"/>
              </a:spcBef>
              <a:spcAft>
                <a:spcPts val="0"/>
              </a:spcAft>
              <a:buClr>
                <a:srgbClr val="969391"/>
              </a:buClr>
              <a:buSzPts val="1600"/>
              <a:buNone/>
              <a:defRPr sz="1600">
                <a:solidFill>
                  <a:srgbClr val="969391"/>
                </a:solidFill>
              </a:defRPr>
            </a:lvl5pPr>
            <a:lvl6pPr indent="-228600" lvl="5" marL="2743200" algn="l">
              <a:lnSpc>
                <a:spcPct val="90000"/>
              </a:lnSpc>
              <a:spcBef>
                <a:spcPts val="500"/>
              </a:spcBef>
              <a:spcAft>
                <a:spcPts val="0"/>
              </a:spcAft>
              <a:buClr>
                <a:srgbClr val="969391"/>
              </a:buClr>
              <a:buSzPts val="1600"/>
              <a:buNone/>
              <a:defRPr sz="1600">
                <a:solidFill>
                  <a:srgbClr val="969391"/>
                </a:solidFill>
              </a:defRPr>
            </a:lvl6pPr>
            <a:lvl7pPr indent="-228600" lvl="6" marL="3200400" algn="l">
              <a:lnSpc>
                <a:spcPct val="90000"/>
              </a:lnSpc>
              <a:spcBef>
                <a:spcPts val="500"/>
              </a:spcBef>
              <a:spcAft>
                <a:spcPts val="0"/>
              </a:spcAft>
              <a:buClr>
                <a:srgbClr val="969391"/>
              </a:buClr>
              <a:buSzPts val="1600"/>
              <a:buNone/>
              <a:defRPr sz="1600">
                <a:solidFill>
                  <a:srgbClr val="969391"/>
                </a:solidFill>
              </a:defRPr>
            </a:lvl7pPr>
            <a:lvl8pPr indent="-228600" lvl="7" marL="3657600" algn="l">
              <a:lnSpc>
                <a:spcPct val="90000"/>
              </a:lnSpc>
              <a:spcBef>
                <a:spcPts val="500"/>
              </a:spcBef>
              <a:spcAft>
                <a:spcPts val="0"/>
              </a:spcAft>
              <a:buClr>
                <a:srgbClr val="969391"/>
              </a:buClr>
              <a:buSzPts val="1600"/>
              <a:buNone/>
              <a:defRPr sz="1600">
                <a:solidFill>
                  <a:srgbClr val="969391"/>
                </a:solidFill>
              </a:defRPr>
            </a:lvl8pPr>
            <a:lvl9pPr indent="-228600" lvl="8" marL="4114800" algn="l">
              <a:lnSpc>
                <a:spcPct val="90000"/>
              </a:lnSpc>
              <a:spcBef>
                <a:spcPts val="500"/>
              </a:spcBef>
              <a:spcAft>
                <a:spcPts val="0"/>
              </a:spcAft>
              <a:buClr>
                <a:srgbClr val="969391"/>
              </a:buClr>
              <a:buSzPts val="1600"/>
              <a:buNone/>
              <a:defRPr sz="1600">
                <a:solidFill>
                  <a:srgbClr val="969391"/>
                </a:solidFill>
              </a:defRPr>
            </a:lvl9pPr>
          </a:lstStyle>
          <a:p/>
        </p:txBody>
      </p:sp>
      <p:sp>
        <p:nvSpPr>
          <p:cNvPr id="49" name="Google Shape;49;p4"/>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5"/>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5"/>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7" name="Shape 57"/>
        <p:cNvGrpSpPr/>
        <p:nvPr/>
      </p:nvGrpSpPr>
      <p:grpSpPr>
        <a:xfrm>
          <a:off x="0" y="0"/>
          <a:ext cx="0" cy="0"/>
          <a:chOff x="0" y="0"/>
          <a:chExt cx="0" cy="0"/>
        </a:xfrm>
      </p:grpSpPr>
      <p:sp>
        <p:nvSpPr>
          <p:cNvPr id="58" name="Google Shape;58;p6"/>
          <p:cNvSpPr/>
          <p:nvPr/>
        </p:nvSpPr>
        <p:spPr>
          <a:xfrm>
            <a:off x="0" y="0"/>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59" name="Google Shape;59;p6"/>
          <p:cNvPicPr preferRelativeResize="0"/>
          <p:nvPr/>
        </p:nvPicPr>
        <p:blipFill rotWithShape="1">
          <a:blip r:embed="rId2">
            <a:alphaModFix/>
          </a:blip>
          <a:srcRect b="0" l="0" r="0" t="0"/>
          <a:stretch/>
        </p:blipFill>
        <p:spPr>
          <a:xfrm>
            <a:off x="1324445" y="0"/>
            <a:ext cx="1747524" cy="2292094"/>
          </a:xfrm>
          <a:prstGeom prst="rect">
            <a:avLst/>
          </a:prstGeom>
          <a:noFill/>
          <a:ln>
            <a:noFill/>
          </a:ln>
        </p:spPr>
      </p:pic>
      <p:sp>
        <p:nvSpPr>
          <p:cNvPr id="60" name="Google Shape;60;p6"/>
          <p:cNvSpPr txBox="1"/>
          <p:nvPr>
            <p:ph type="ctrTitle"/>
          </p:nvPr>
        </p:nvSpPr>
        <p:spPr>
          <a:xfrm>
            <a:off x="1104900" y="2292094"/>
            <a:ext cx="10096500" cy="2219691"/>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1"/>
              </a:buClr>
              <a:buSzPts val="4400"/>
              <a:buFont typeface="Arial"/>
              <a:buNone/>
              <a:defRPr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6"/>
          <p:cNvSpPr txBox="1"/>
          <p:nvPr>
            <p:ph idx="1" type="subTitle"/>
          </p:nvPr>
        </p:nvSpPr>
        <p:spPr>
          <a:xfrm>
            <a:off x="1104898" y="4511784"/>
            <a:ext cx="10096501" cy="955565"/>
          </a:xfrm>
          <a:prstGeom prst="rect">
            <a:avLst/>
          </a:prstGeom>
          <a:noFill/>
          <a:ln>
            <a:noFill/>
          </a:ln>
        </p:spPr>
        <p:txBody>
          <a:bodyPr anchorCtr="0" anchor="t" bIns="45700" lIns="0" spcFirstLastPara="1" rIns="0" wrap="square" tIns="45700">
            <a:normAutofit/>
          </a:bodyPr>
          <a:lstStyle>
            <a:lvl1pPr lvl="0" algn="l">
              <a:lnSpc>
                <a:spcPct val="90000"/>
              </a:lnSpc>
              <a:spcBef>
                <a:spcPts val="0"/>
              </a:spcBef>
              <a:spcAft>
                <a:spcPts val="0"/>
              </a:spcAft>
              <a:buClr>
                <a:schemeClr val="dk1"/>
              </a:buClr>
              <a:buSzPts val="1800"/>
              <a:buNone/>
              <a:defRPr sz="1800"/>
            </a:lvl1pPr>
            <a:lvl2pPr lvl="1" algn="ctr">
              <a:lnSpc>
                <a:spcPct val="90000"/>
              </a:lnSpc>
              <a:spcBef>
                <a:spcPts val="600"/>
              </a:spcBef>
              <a:spcAft>
                <a:spcPts val="0"/>
              </a:spcAft>
              <a:buClr>
                <a:schemeClr val="dk1"/>
              </a:buClr>
              <a:buSzPts val="2000"/>
              <a:buNone/>
              <a:defRPr sz="2000"/>
            </a:lvl2pPr>
            <a:lvl3pPr lvl="2" algn="ctr">
              <a:lnSpc>
                <a:spcPct val="90000"/>
              </a:lnSpc>
              <a:spcBef>
                <a:spcPts val="600"/>
              </a:spcBef>
              <a:spcAft>
                <a:spcPts val="0"/>
              </a:spcAft>
              <a:buClr>
                <a:schemeClr val="dk1"/>
              </a:buClr>
              <a:buSzPts val="1800"/>
              <a:buNone/>
              <a:defRPr sz="1800"/>
            </a:lvl3pPr>
            <a:lvl4pPr lvl="3" algn="ctr">
              <a:lnSpc>
                <a:spcPct val="90000"/>
              </a:lnSpc>
              <a:spcBef>
                <a:spcPts val="600"/>
              </a:spcBef>
              <a:spcAft>
                <a:spcPts val="0"/>
              </a:spcAft>
              <a:buClr>
                <a:schemeClr val="dk1"/>
              </a:buClr>
              <a:buSzPts val="1600"/>
              <a:buNone/>
              <a:defRPr sz="1600"/>
            </a:lvl4pPr>
            <a:lvl5pPr lvl="4" algn="ctr">
              <a:lnSpc>
                <a:spcPct val="90000"/>
              </a:lnSpc>
              <a:spcBef>
                <a:spcPts val="6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2" name="Google Shape;62;p6"/>
          <p:cNvSpPr/>
          <p:nvPr/>
        </p:nvSpPr>
        <p:spPr>
          <a:xfrm>
            <a:off x="0" y="5778124"/>
            <a:ext cx="12192000" cy="10798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 name="Google Shape;63;p6"/>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solidFill>
                  <a:srgbClr val="DED9D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solidFill>
                  <a:srgbClr val="DED9D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sz="1200">
                <a:solidFill>
                  <a:srgbClr val="DED9D6"/>
                </a:solidFill>
                <a:latin typeface="Arial"/>
                <a:ea typeface="Arial"/>
                <a:cs typeface="Arial"/>
                <a:sym typeface="Arial"/>
              </a:defRPr>
            </a:lvl1pPr>
            <a:lvl2pPr indent="0" lvl="1" marL="0" algn="r">
              <a:spcBef>
                <a:spcPts val="0"/>
              </a:spcBef>
              <a:buNone/>
              <a:defRPr sz="1200">
                <a:solidFill>
                  <a:srgbClr val="DED9D6"/>
                </a:solidFill>
                <a:latin typeface="Arial"/>
                <a:ea typeface="Arial"/>
                <a:cs typeface="Arial"/>
                <a:sym typeface="Arial"/>
              </a:defRPr>
            </a:lvl2pPr>
            <a:lvl3pPr indent="0" lvl="2" marL="0" algn="r">
              <a:spcBef>
                <a:spcPts val="0"/>
              </a:spcBef>
              <a:buNone/>
              <a:defRPr sz="1200">
                <a:solidFill>
                  <a:srgbClr val="DED9D6"/>
                </a:solidFill>
                <a:latin typeface="Arial"/>
                <a:ea typeface="Arial"/>
                <a:cs typeface="Arial"/>
                <a:sym typeface="Arial"/>
              </a:defRPr>
            </a:lvl3pPr>
            <a:lvl4pPr indent="0" lvl="3" marL="0" algn="r">
              <a:spcBef>
                <a:spcPts val="0"/>
              </a:spcBef>
              <a:buNone/>
              <a:defRPr sz="1200">
                <a:solidFill>
                  <a:srgbClr val="DED9D6"/>
                </a:solidFill>
                <a:latin typeface="Arial"/>
                <a:ea typeface="Arial"/>
                <a:cs typeface="Arial"/>
                <a:sym typeface="Arial"/>
              </a:defRPr>
            </a:lvl4pPr>
            <a:lvl5pPr indent="0" lvl="4" marL="0" algn="r">
              <a:spcBef>
                <a:spcPts val="0"/>
              </a:spcBef>
              <a:buNone/>
              <a:defRPr sz="1200">
                <a:solidFill>
                  <a:srgbClr val="DED9D6"/>
                </a:solidFill>
                <a:latin typeface="Arial"/>
                <a:ea typeface="Arial"/>
                <a:cs typeface="Arial"/>
                <a:sym typeface="Arial"/>
              </a:defRPr>
            </a:lvl5pPr>
            <a:lvl6pPr indent="0" lvl="5" marL="0" algn="r">
              <a:spcBef>
                <a:spcPts val="0"/>
              </a:spcBef>
              <a:buNone/>
              <a:defRPr sz="1200">
                <a:solidFill>
                  <a:srgbClr val="DED9D6"/>
                </a:solidFill>
                <a:latin typeface="Arial"/>
                <a:ea typeface="Arial"/>
                <a:cs typeface="Arial"/>
                <a:sym typeface="Arial"/>
              </a:defRPr>
            </a:lvl6pPr>
            <a:lvl7pPr indent="0" lvl="6" marL="0" algn="r">
              <a:spcBef>
                <a:spcPts val="0"/>
              </a:spcBef>
              <a:buNone/>
              <a:defRPr sz="1200">
                <a:solidFill>
                  <a:srgbClr val="DED9D6"/>
                </a:solidFill>
                <a:latin typeface="Arial"/>
                <a:ea typeface="Arial"/>
                <a:cs typeface="Arial"/>
                <a:sym typeface="Arial"/>
              </a:defRPr>
            </a:lvl7pPr>
            <a:lvl8pPr indent="0" lvl="7" marL="0" algn="r">
              <a:spcBef>
                <a:spcPts val="0"/>
              </a:spcBef>
              <a:buNone/>
              <a:defRPr sz="1200">
                <a:solidFill>
                  <a:srgbClr val="DED9D6"/>
                </a:solidFill>
                <a:latin typeface="Arial"/>
                <a:ea typeface="Arial"/>
                <a:cs typeface="Arial"/>
                <a:sym typeface="Arial"/>
              </a:defRPr>
            </a:lvl8pPr>
            <a:lvl9pPr indent="0" lvl="8" marL="0" algn="r">
              <a:spcBef>
                <a:spcPts val="0"/>
              </a:spcBef>
              <a:buNone/>
              <a:defRPr sz="1200">
                <a:solidFill>
                  <a:srgbClr val="DED9D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6" name="Shape 66"/>
        <p:cNvGrpSpPr/>
        <p:nvPr/>
      </p:nvGrpSpPr>
      <p:grpSpPr>
        <a:xfrm>
          <a:off x="0" y="0"/>
          <a:ext cx="0" cy="0"/>
          <a:chOff x="0" y="0"/>
          <a:chExt cx="0" cy="0"/>
        </a:xfrm>
      </p:grpSpPr>
      <p:sp>
        <p:nvSpPr>
          <p:cNvPr id="67" name="Google Shape;67;p7"/>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7"/>
          <p:cNvSpPr txBox="1"/>
          <p:nvPr>
            <p:ph idx="1" type="body"/>
          </p:nvPr>
        </p:nvSpPr>
        <p:spPr>
          <a:xfrm>
            <a:off x="1104900" y="1600200"/>
            <a:ext cx="4914900" cy="457199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17500" lvl="4" marL="2286000" algn="l">
              <a:lnSpc>
                <a:spcPct val="90000"/>
              </a:lnSpc>
              <a:spcBef>
                <a:spcPts val="600"/>
              </a:spcBef>
              <a:spcAft>
                <a:spcPts val="0"/>
              </a:spcAft>
              <a:buClr>
                <a:schemeClr val="dk1"/>
              </a:buClr>
              <a:buSzPts val="1400"/>
              <a:buChar char="▪"/>
              <a:defRPr/>
            </a:lvl5pPr>
            <a:lvl6pPr indent="-317500" lvl="5" marL="2743200" algn="l">
              <a:lnSpc>
                <a:spcPct val="90000"/>
              </a:lnSpc>
              <a:spcBef>
                <a:spcPts val="500"/>
              </a:spcBef>
              <a:spcAft>
                <a:spcPts val="0"/>
              </a:spcAft>
              <a:buClr>
                <a:schemeClr val="dk1"/>
              </a:buClr>
              <a:buSzPts val="1400"/>
              <a:buChar char="▪"/>
              <a:defRPr/>
            </a:lvl6pPr>
            <a:lvl7pPr indent="-317500" lvl="6" marL="3200400" algn="l">
              <a:lnSpc>
                <a:spcPct val="90000"/>
              </a:lnSpc>
              <a:spcBef>
                <a:spcPts val="500"/>
              </a:spcBef>
              <a:spcAft>
                <a:spcPts val="0"/>
              </a:spcAft>
              <a:buClr>
                <a:schemeClr val="dk1"/>
              </a:buClr>
              <a:buSzPts val="1400"/>
              <a:buChar char="▪"/>
              <a:defRPr/>
            </a:lvl7pPr>
            <a:lvl8pPr indent="-317500" lvl="7" marL="3657600" algn="l">
              <a:lnSpc>
                <a:spcPct val="90000"/>
              </a:lnSpc>
              <a:spcBef>
                <a:spcPts val="500"/>
              </a:spcBef>
              <a:spcAft>
                <a:spcPts val="0"/>
              </a:spcAft>
              <a:buClr>
                <a:schemeClr val="dk1"/>
              </a:buClr>
              <a:buSzPts val="1400"/>
              <a:buChar char="▪"/>
              <a:defRPr/>
            </a:lvl8pPr>
            <a:lvl9pPr indent="-317500" lvl="8" marL="4114800" algn="l">
              <a:lnSpc>
                <a:spcPct val="90000"/>
              </a:lnSpc>
              <a:spcBef>
                <a:spcPts val="500"/>
              </a:spcBef>
              <a:spcAft>
                <a:spcPts val="0"/>
              </a:spcAft>
              <a:buClr>
                <a:schemeClr val="dk1"/>
              </a:buClr>
              <a:buSzPts val="1400"/>
              <a:buChar char="▪"/>
              <a:defRPr/>
            </a:lvl9pPr>
          </a:lstStyle>
          <a:p/>
        </p:txBody>
      </p:sp>
      <p:sp>
        <p:nvSpPr>
          <p:cNvPr id="69" name="Google Shape;69;p7"/>
          <p:cNvSpPr txBox="1"/>
          <p:nvPr>
            <p:ph idx="2" type="body"/>
          </p:nvPr>
        </p:nvSpPr>
        <p:spPr>
          <a:xfrm>
            <a:off x="6172200" y="1600200"/>
            <a:ext cx="4914900" cy="457199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17500" lvl="4" marL="2286000" algn="l">
              <a:lnSpc>
                <a:spcPct val="90000"/>
              </a:lnSpc>
              <a:spcBef>
                <a:spcPts val="600"/>
              </a:spcBef>
              <a:spcAft>
                <a:spcPts val="0"/>
              </a:spcAft>
              <a:buClr>
                <a:schemeClr val="dk1"/>
              </a:buClr>
              <a:buSzPts val="1400"/>
              <a:buChar char="▪"/>
              <a:defRPr/>
            </a:lvl5pPr>
            <a:lvl6pPr indent="-317500" lvl="5" marL="2743200" algn="l">
              <a:lnSpc>
                <a:spcPct val="90000"/>
              </a:lnSpc>
              <a:spcBef>
                <a:spcPts val="500"/>
              </a:spcBef>
              <a:spcAft>
                <a:spcPts val="0"/>
              </a:spcAft>
              <a:buClr>
                <a:schemeClr val="dk1"/>
              </a:buClr>
              <a:buSzPts val="1400"/>
              <a:buChar char="▪"/>
              <a:defRPr/>
            </a:lvl6pPr>
            <a:lvl7pPr indent="-317500" lvl="6" marL="3200400" algn="l">
              <a:lnSpc>
                <a:spcPct val="90000"/>
              </a:lnSpc>
              <a:spcBef>
                <a:spcPts val="500"/>
              </a:spcBef>
              <a:spcAft>
                <a:spcPts val="0"/>
              </a:spcAft>
              <a:buClr>
                <a:schemeClr val="dk1"/>
              </a:buClr>
              <a:buSzPts val="1400"/>
              <a:buChar char="▪"/>
              <a:defRPr/>
            </a:lvl7pPr>
            <a:lvl8pPr indent="-317500" lvl="7" marL="3657600" algn="l">
              <a:lnSpc>
                <a:spcPct val="90000"/>
              </a:lnSpc>
              <a:spcBef>
                <a:spcPts val="500"/>
              </a:spcBef>
              <a:spcAft>
                <a:spcPts val="0"/>
              </a:spcAft>
              <a:buClr>
                <a:schemeClr val="dk1"/>
              </a:buClr>
              <a:buSzPts val="14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7"/>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7"/>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3" name="Shape 73"/>
        <p:cNvGrpSpPr/>
        <p:nvPr/>
      </p:nvGrpSpPr>
      <p:grpSpPr>
        <a:xfrm>
          <a:off x="0" y="0"/>
          <a:ext cx="0" cy="0"/>
          <a:chOff x="0" y="0"/>
          <a:chExt cx="0" cy="0"/>
        </a:xfrm>
      </p:grpSpPr>
      <p:sp>
        <p:nvSpPr>
          <p:cNvPr id="74" name="Google Shape;74;p8"/>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8"/>
          <p:cNvSpPr txBox="1"/>
          <p:nvPr>
            <p:ph idx="1" type="body"/>
          </p:nvPr>
        </p:nvSpPr>
        <p:spPr>
          <a:xfrm>
            <a:off x="1104900" y="1600200"/>
            <a:ext cx="4919472" cy="823912"/>
          </a:xfrm>
          <a:prstGeom prst="rect">
            <a:avLst/>
          </a:prstGeom>
          <a:noFill/>
          <a:ln>
            <a:noFill/>
          </a:ln>
        </p:spPr>
        <p:txBody>
          <a:bodyPr anchorCtr="0" anchor="b" bIns="45700" lIns="0" spcFirstLastPara="1" rIns="0"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600"/>
              </a:spcBef>
              <a:spcAft>
                <a:spcPts val="0"/>
              </a:spcAft>
              <a:buClr>
                <a:schemeClr val="dk1"/>
              </a:buClr>
              <a:buSzPts val="1800"/>
              <a:buNone/>
              <a:defRPr b="1" sz="1800"/>
            </a:lvl3pPr>
            <a:lvl4pPr indent="-228600" lvl="3" marL="1828800" algn="l">
              <a:lnSpc>
                <a:spcPct val="90000"/>
              </a:lnSpc>
              <a:spcBef>
                <a:spcPts val="600"/>
              </a:spcBef>
              <a:spcAft>
                <a:spcPts val="0"/>
              </a:spcAft>
              <a:buClr>
                <a:schemeClr val="dk1"/>
              </a:buClr>
              <a:buSzPts val="1600"/>
              <a:buNone/>
              <a:defRPr b="1" sz="1600"/>
            </a:lvl4pPr>
            <a:lvl5pPr indent="-228600" lvl="4" marL="2286000" algn="l">
              <a:lnSpc>
                <a:spcPct val="90000"/>
              </a:lnSpc>
              <a:spcBef>
                <a:spcPts val="6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6" name="Google Shape;76;p8"/>
          <p:cNvSpPr txBox="1"/>
          <p:nvPr>
            <p:ph idx="2" type="body"/>
          </p:nvPr>
        </p:nvSpPr>
        <p:spPr>
          <a:xfrm>
            <a:off x="1104900" y="2424112"/>
            <a:ext cx="4919472" cy="3748088"/>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8"/>
          <p:cNvSpPr txBox="1"/>
          <p:nvPr>
            <p:ph idx="3" type="body"/>
          </p:nvPr>
        </p:nvSpPr>
        <p:spPr>
          <a:xfrm>
            <a:off x="6166110" y="1600200"/>
            <a:ext cx="4919472" cy="823912"/>
          </a:xfrm>
          <a:prstGeom prst="rect">
            <a:avLst/>
          </a:prstGeom>
          <a:noFill/>
          <a:ln>
            <a:noFill/>
          </a:ln>
        </p:spPr>
        <p:txBody>
          <a:bodyPr anchorCtr="0" anchor="b" bIns="45700" lIns="0" spcFirstLastPara="1" rIns="0"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600"/>
              </a:spcBef>
              <a:spcAft>
                <a:spcPts val="0"/>
              </a:spcAft>
              <a:buClr>
                <a:schemeClr val="dk1"/>
              </a:buClr>
              <a:buSzPts val="1800"/>
              <a:buNone/>
              <a:defRPr b="1" sz="1800"/>
            </a:lvl3pPr>
            <a:lvl4pPr indent="-228600" lvl="3" marL="1828800" algn="l">
              <a:lnSpc>
                <a:spcPct val="90000"/>
              </a:lnSpc>
              <a:spcBef>
                <a:spcPts val="600"/>
              </a:spcBef>
              <a:spcAft>
                <a:spcPts val="0"/>
              </a:spcAft>
              <a:buClr>
                <a:schemeClr val="dk1"/>
              </a:buClr>
              <a:buSzPts val="1600"/>
              <a:buNone/>
              <a:defRPr b="1" sz="1600"/>
            </a:lvl4pPr>
            <a:lvl5pPr indent="-228600" lvl="4" marL="2286000" algn="l">
              <a:lnSpc>
                <a:spcPct val="90000"/>
              </a:lnSpc>
              <a:spcBef>
                <a:spcPts val="6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8" name="Google Shape;78;p8"/>
          <p:cNvSpPr txBox="1"/>
          <p:nvPr>
            <p:ph idx="4" type="body"/>
          </p:nvPr>
        </p:nvSpPr>
        <p:spPr>
          <a:xfrm>
            <a:off x="6166110" y="2424112"/>
            <a:ext cx="4919472" cy="3748088"/>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8"/>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8"/>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82" name="Shape 82"/>
        <p:cNvGrpSpPr/>
        <p:nvPr/>
      </p:nvGrpSpPr>
      <p:grpSpPr>
        <a:xfrm>
          <a:off x="0" y="0"/>
          <a:ext cx="0" cy="0"/>
          <a:chOff x="0" y="0"/>
          <a:chExt cx="0" cy="0"/>
        </a:xfrm>
      </p:grpSpPr>
      <p:sp>
        <p:nvSpPr>
          <p:cNvPr id="83" name="Google Shape;83;p9"/>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9"/>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6" name="Shape 86"/>
        <p:cNvGrpSpPr/>
        <p:nvPr/>
      </p:nvGrpSpPr>
      <p:grpSpPr>
        <a:xfrm>
          <a:off x="0" y="0"/>
          <a:ext cx="0" cy="0"/>
          <a:chOff x="0" y="0"/>
          <a:chExt cx="0" cy="0"/>
        </a:xfrm>
      </p:grpSpPr>
      <p:sp>
        <p:nvSpPr>
          <p:cNvPr id="87" name="Google Shape;87;p10"/>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0"/>
          <p:cNvSpPr txBox="1"/>
          <p:nvPr>
            <p:ph idx="1" type="body"/>
          </p:nvPr>
        </p:nvSpPr>
        <p:spPr>
          <a:xfrm>
            <a:off x="1104900" y="1600200"/>
            <a:ext cx="4384548" cy="457200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Clr>
                <a:schemeClr val="dk1"/>
              </a:buClr>
              <a:buSzPts val="1800"/>
              <a:buNone/>
              <a:defRPr sz="1800"/>
            </a:lvl1pPr>
            <a:lvl2pPr indent="-228600" lvl="1" marL="914400" algn="l">
              <a:lnSpc>
                <a:spcPct val="90000"/>
              </a:lnSpc>
              <a:spcBef>
                <a:spcPts val="600"/>
              </a:spcBef>
              <a:spcAft>
                <a:spcPts val="0"/>
              </a:spcAft>
              <a:buClr>
                <a:schemeClr val="dk1"/>
              </a:buClr>
              <a:buSzPts val="1400"/>
              <a:buNone/>
              <a:defRPr sz="1400"/>
            </a:lvl2pPr>
            <a:lvl3pPr indent="-228600" lvl="2" marL="1371600" algn="l">
              <a:lnSpc>
                <a:spcPct val="90000"/>
              </a:lnSpc>
              <a:spcBef>
                <a:spcPts val="600"/>
              </a:spcBef>
              <a:spcAft>
                <a:spcPts val="0"/>
              </a:spcAft>
              <a:buClr>
                <a:schemeClr val="dk1"/>
              </a:buClr>
              <a:buSzPts val="1200"/>
              <a:buNone/>
              <a:defRPr sz="1200"/>
            </a:lvl3pPr>
            <a:lvl4pPr indent="-228600" lvl="3" marL="1828800" algn="l">
              <a:lnSpc>
                <a:spcPct val="90000"/>
              </a:lnSpc>
              <a:spcBef>
                <a:spcPts val="600"/>
              </a:spcBef>
              <a:spcAft>
                <a:spcPts val="0"/>
              </a:spcAft>
              <a:buClr>
                <a:schemeClr val="dk1"/>
              </a:buClr>
              <a:buSzPts val="1000"/>
              <a:buNone/>
              <a:defRPr sz="1000"/>
            </a:lvl4pPr>
            <a:lvl5pPr indent="-228600" lvl="4" marL="2286000" algn="l">
              <a:lnSpc>
                <a:spcPct val="90000"/>
              </a:lnSpc>
              <a:spcBef>
                <a:spcPts val="6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9" name="Google Shape;89;p10"/>
          <p:cNvSpPr txBox="1"/>
          <p:nvPr>
            <p:ph idx="2" type="body"/>
          </p:nvPr>
        </p:nvSpPr>
        <p:spPr>
          <a:xfrm>
            <a:off x="5641848" y="1600199"/>
            <a:ext cx="5445252" cy="4572001"/>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800"/>
              </a:spcBef>
              <a:spcAft>
                <a:spcPts val="0"/>
              </a:spcAft>
              <a:buClr>
                <a:schemeClr val="dk1"/>
              </a:buClr>
              <a:buSzPts val="2000"/>
              <a:buChar char="▪"/>
              <a:defRPr sz="2000"/>
            </a:lvl1pPr>
            <a:lvl2pPr indent="-330200" lvl="1" marL="914400" algn="l">
              <a:lnSpc>
                <a:spcPct val="90000"/>
              </a:lnSpc>
              <a:spcBef>
                <a:spcPts val="600"/>
              </a:spcBef>
              <a:spcAft>
                <a:spcPts val="0"/>
              </a:spcAft>
              <a:buClr>
                <a:schemeClr val="dk1"/>
              </a:buClr>
              <a:buSzPts val="1600"/>
              <a:buChar char="▪"/>
              <a:defRPr sz="1600"/>
            </a:lvl2pPr>
            <a:lvl3pPr indent="-330200" lvl="2" marL="1371600" algn="l">
              <a:lnSpc>
                <a:spcPct val="90000"/>
              </a:lnSpc>
              <a:spcBef>
                <a:spcPts val="600"/>
              </a:spcBef>
              <a:spcAft>
                <a:spcPts val="0"/>
              </a:spcAft>
              <a:buClr>
                <a:schemeClr val="dk1"/>
              </a:buClr>
              <a:buSzPts val="1600"/>
              <a:buChar char="▪"/>
              <a:defRPr sz="1600"/>
            </a:lvl3pPr>
            <a:lvl4pPr indent="-317500" lvl="3" marL="1828800" algn="l">
              <a:lnSpc>
                <a:spcPct val="90000"/>
              </a:lnSpc>
              <a:spcBef>
                <a:spcPts val="600"/>
              </a:spcBef>
              <a:spcAft>
                <a:spcPts val="0"/>
              </a:spcAft>
              <a:buClr>
                <a:schemeClr val="dk1"/>
              </a:buClr>
              <a:buSzPts val="1400"/>
              <a:buChar char="▪"/>
              <a:defRPr sz="1400"/>
            </a:lvl4pPr>
            <a:lvl5pPr indent="-317500" lvl="4" marL="2286000" algn="l">
              <a:lnSpc>
                <a:spcPct val="90000"/>
              </a:lnSpc>
              <a:spcBef>
                <a:spcPts val="600"/>
              </a:spcBef>
              <a:spcAft>
                <a:spcPts val="0"/>
              </a:spcAft>
              <a:buClr>
                <a:schemeClr val="dk1"/>
              </a:buClr>
              <a:buSzPts val="1400"/>
              <a:buChar char="▪"/>
              <a:defRPr sz="1400"/>
            </a:lvl5pPr>
            <a:lvl6pPr indent="-317500" lvl="5" marL="2743200" algn="l">
              <a:lnSpc>
                <a:spcPct val="90000"/>
              </a:lnSpc>
              <a:spcBef>
                <a:spcPts val="500"/>
              </a:spcBef>
              <a:spcAft>
                <a:spcPts val="0"/>
              </a:spcAft>
              <a:buClr>
                <a:schemeClr val="dk1"/>
              </a:buClr>
              <a:buSzPts val="1400"/>
              <a:buChar char="▪"/>
              <a:defRPr sz="1400"/>
            </a:lvl6pPr>
            <a:lvl7pPr indent="-317500" lvl="6" marL="3200400" algn="l">
              <a:lnSpc>
                <a:spcPct val="90000"/>
              </a:lnSpc>
              <a:spcBef>
                <a:spcPts val="500"/>
              </a:spcBef>
              <a:spcAft>
                <a:spcPts val="0"/>
              </a:spcAft>
              <a:buClr>
                <a:schemeClr val="dk1"/>
              </a:buClr>
              <a:buSzPts val="1400"/>
              <a:buChar char="▪"/>
              <a:defRPr sz="1400"/>
            </a:lvl7pPr>
            <a:lvl8pPr indent="-317500" lvl="7" marL="3657600" algn="l">
              <a:lnSpc>
                <a:spcPct val="90000"/>
              </a:lnSpc>
              <a:spcBef>
                <a:spcPts val="500"/>
              </a:spcBef>
              <a:spcAft>
                <a:spcPts val="0"/>
              </a:spcAft>
              <a:buClr>
                <a:schemeClr val="dk1"/>
              </a:buClr>
              <a:buSzPts val="1400"/>
              <a:buChar char="▪"/>
              <a:defRPr sz="1400"/>
            </a:lvl8pPr>
            <a:lvl9pPr indent="-317500" lvl="8" marL="4114800" algn="l">
              <a:lnSpc>
                <a:spcPct val="90000"/>
              </a:lnSpc>
              <a:spcBef>
                <a:spcPts val="500"/>
              </a:spcBef>
              <a:spcAft>
                <a:spcPts val="0"/>
              </a:spcAft>
              <a:buClr>
                <a:schemeClr val="dk1"/>
              </a:buClr>
              <a:buSzPts val="1400"/>
              <a:buChar char="▪"/>
              <a:defRPr sz="1400"/>
            </a:lvl9pPr>
          </a:lstStyle>
          <a:p/>
        </p:txBody>
      </p:sp>
      <p:sp>
        <p:nvSpPr>
          <p:cNvPr id="90" name="Google Shape;90;p10"/>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0"/>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lvl1pPr lvl="0" marR="0" rtl="0" algn="l">
              <a:lnSpc>
                <a:spcPct val="9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8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1pPr>
            <a:lvl2pPr indent="-330200" lvl="1" marL="914400" marR="0" rtl="0" algn="l">
              <a:lnSpc>
                <a:spcPct val="90000"/>
              </a:lnSpc>
              <a:spcBef>
                <a:spcPts val="60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17500" lvl="2" marL="1371600"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6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1104899" y="6356351"/>
            <a:ext cx="1829559" cy="365125"/>
          </a:xfrm>
          <a:prstGeom prst="rect">
            <a:avLst/>
          </a:prstGeom>
          <a:noFill/>
          <a:ln>
            <a:noFill/>
          </a:ln>
        </p:spPr>
        <p:txBody>
          <a:bodyPr anchorCtr="0" anchor="ctr" bIns="45700" lIns="0" spcFirstLastPara="1" rIns="0" wrap="square" tIns="45700">
            <a:noAutofit/>
          </a:bodyPr>
          <a:lstStyle>
            <a:lvl1pPr lvl="0" marR="0" rtl="0" algn="l">
              <a:spcBef>
                <a:spcPts val="0"/>
              </a:spcBef>
              <a:spcAft>
                <a:spcPts val="0"/>
              </a:spcAft>
              <a:buSzPts val="1400"/>
              <a:buNone/>
              <a:defRPr b="0" i="0" sz="1200" u="none" cap="none" strike="noStrike">
                <a:solidFill>
                  <a:srgbClr val="3C363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2934459" y="6356350"/>
            <a:ext cx="6323082" cy="365126"/>
          </a:xfrm>
          <a:prstGeom prst="rect">
            <a:avLst/>
          </a:prstGeom>
          <a:noFill/>
          <a:ln>
            <a:noFill/>
          </a:ln>
        </p:spPr>
        <p:txBody>
          <a:bodyPr anchorCtr="0" anchor="ctr" bIns="45700" lIns="0" spcFirstLastPara="1" rIns="0" wrap="square" tIns="45700">
            <a:noAutofit/>
          </a:bodyPr>
          <a:lstStyle>
            <a:lvl1pPr lvl="0" marR="0" rtl="0" algn="ctr">
              <a:spcBef>
                <a:spcPts val="0"/>
              </a:spcBef>
              <a:spcAft>
                <a:spcPts val="0"/>
              </a:spcAft>
              <a:buSzPts val="1400"/>
              <a:buNone/>
              <a:defRPr b="0" i="0" sz="1200" u="none" cap="none" strike="noStrike">
                <a:solidFill>
                  <a:srgbClr val="3C363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9256782" y="6356351"/>
            <a:ext cx="1828800" cy="365125"/>
          </a:xfrm>
          <a:prstGeom prst="rect">
            <a:avLst/>
          </a:prstGeom>
          <a:noFill/>
          <a:ln>
            <a:noFill/>
          </a:ln>
        </p:spPr>
        <p:txBody>
          <a:bodyPr anchorCtr="0" anchor="ctr" bIns="45700" lIns="0" spcFirstLastPara="1" rIns="0" wrap="square" tIns="45700">
            <a:noAutofit/>
          </a:bodyPr>
          <a:lstStyle>
            <a:lvl1pPr indent="0" lvl="0" marL="0" marR="0" rtl="0" algn="r">
              <a:spcBef>
                <a:spcPts val="0"/>
              </a:spcBef>
              <a:buNone/>
              <a:defRPr b="0" i="0" sz="1200" u="none" cap="none" strike="noStrike">
                <a:solidFill>
                  <a:srgbClr val="3C3632"/>
                </a:solidFill>
                <a:latin typeface="Arial"/>
                <a:ea typeface="Arial"/>
                <a:cs typeface="Arial"/>
                <a:sym typeface="Arial"/>
              </a:defRPr>
            </a:lvl1pPr>
            <a:lvl2pPr indent="0" lvl="1" marL="0" marR="0" rtl="0" algn="r">
              <a:spcBef>
                <a:spcPts val="0"/>
              </a:spcBef>
              <a:buNone/>
              <a:defRPr b="0" i="0" sz="1200" u="none" cap="none" strike="noStrike">
                <a:solidFill>
                  <a:srgbClr val="3C3632"/>
                </a:solidFill>
                <a:latin typeface="Arial"/>
                <a:ea typeface="Arial"/>
                <a:cs typeface="Arial"/>
                <a:sym typeface="Arial"/>
              </a:defRPr>
            </a:lvl2pPr>
            <a:lvl3pPr indent="0" lvl="2" marL="0" marR="0" rtl="0" algn="r">
              <a:spcBef>
                <a:spcPts val="0"/>
              </a:spcBef>
              <a:buNone/>
              <a:defRPr b="0" i="0" sz="1200" u="none" cap="none" strike="noStrike">
                <a:solidFill>
                  <a:srgbClr val="3C3632"/>
                </a:solidFill>
                <a:latin typeface="Arial"/>
                <a:ea typeface="Arial"/>
                <a:cs typeface="Arial"/>
                <a:sym typeface="Arial"/>
              </a:defRPr>
            </a:lvl3pPr>
            <a:lvl4pPr indent="0" lvl="3" marL="0" marR="0" rtl="0" algn="r">
              <a:spcBef>
                <a:spcPts val="0"/>
              </a:spcBef>
              <a:buNone/>
              <a:defRPr b="0" i="0" sz="1200" u="none" cap="none" strike="noStrike">
                <a:solidFill>
                  <a:srgbClr val="3C3632"/>
                </a:solidFill>
                <a:latin typeface="Arial"/>
                <a:ea typeface="Arial"/>
                <a:cs typeface="Arial"/>
                <a:sym typeface="Arial"/>
              </a:defRPr>
            </a:lvl4pPr>
            <a:lvl5pPr indent="0" lvl="4" marL="0" marR="0" rtl="0" algn="r">
              <a:spcBef>
                <a:spcPts val="0"/>
              </a:spcBef>
              <a:buNone/>
              <a:defRPr b="0" i="0" sz="1200" u="none" cap="none" strike="noStrike">
                <a:solidFill>
                  <a:srgbClr val="3C3632"/>
                </a:solidFill>
                <a:latin typeface="Arial"/>
                <a:ea typeface="Arial"/>
                <a:cs typeface="Arial"/>
                <a:sym typeface="Arial"/>
              </a:defRPr>
            </a:lvl5pPr>
            <a:lvl6pPr indent="0" lvl="5" marL="0" marR="0" rtl="0" algn="r">
              <a:spcBef>
                <a:spcPts val="0"/>
              </a:spcBef>
              <a:buNone/>
              <a:defRPr b="0" i="0" sz="1200" u="none" cap="none" strike="noStrike">
                <a:solidFill>
                  <a:srgbClr val="3C3632"/>
                </a:solidFill>
                <a:latin typeface="Arial"/>
                <a:ea typeface="Arial"/>
                <a:cs typeface="Arial"/>
                <a:sym typeface="Arial"/>
              </a:defRPr>
            </a:lvl6pPr>
            <a:lvl7pPr indent="0" lvl="6" marL="0" marR="0" rtl="0" algn="r">
              <a:spcBef>
                <a:spcPts val="0"/>
              </a:spcBef>
              <a:buNone/>
              <a:defRPr b="0" i="0" sz="1200" u="none" cap="none" strike="noStrike">
                <a:solidFill>
                  <a:srgbClr val="3C3632"/>
                </a:solidFill>
                <a:latin typeface="Arial"/>
                <a:ea typeface="Arial"/>
                <a:cs typeface="Arial"/>
                <a:sym typeface="Arial"/>
              </a:defRPr>
            </a:lvl7pPr>
            <a:lvl8pPr indent="0" lvl="7" marL="0" marR="0" rtl="0" algn="r">
              <a:spcBef>
                <a:spcPts val="0"/>
              </a:spcBef>
              <a:buNone/>
              <a:defRPr b="0" i="0" sz="1200" u="none" cap="none" strike="noStrike">
                <a:solidFill>
                  <a:srgbClr val="3C3632"/>
                </a:solidFill>
                <a:latin typeface="Arial"/>
                <a:ea typeface="Arial"/>
                <a:cs typeface="Arial"/>
                <a:sym typeface="Arial"/>
              </a:defRPr>
            </a:lvl8pPr>
            <a:lvl9pPr indent="0" lvl="8" marL="0" marR="0" rtl="0" algn="r">
              <a:spcBef>
                <a:spcPts val="0"/>
              </a:spcBef>
              <a:buNone/>
              <a:defRPr b="0" i="0" sz="1200" u="none" cap="none" strike="noStrike">
                <a:solidFill>
                  <a:srgbClr val="3C363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5" name="Google Shape;15;p1"/>
          <p:cNvGrpSpPr/>
          <p:nvPr/>
        </p:nvGrpSpPr>
        <p:grpSpPr>
          <a:xfrm>
            <a:off x="1103376" y="1219201"/>
            <a:ext cx="9985248" cy="84403"/>
            <a:chOff x="1073150" y="1219201"/>
            <a:chExt cx="10058400" cy="63125"/>
          </a:xfrm>
        </p:grpSpPr>
        <p:cxnSp>
          <p:nvCxnSpPr>
            <p:cNvPr id="16" name="Google Shape;16;p1"/>
            <p:cNvCxnSpPr/>
            <p:nvPr/>
          </p:nvCxnSpPr>
          <p:spPr>
            <a:xfrm rot="10800000">
              <a:off x="1073150" y="1219201"/>
              <a:ext cx="10058400" cy="0"/>
            </a:xfrm>
            <a:prstGeom prst="straightConnector1">
              <a:avLst/>
            </a:prstGeom>
            <a:noFill/>
            <a:ln cap="flat" cmpd="sng" w="38100">
              <a:solidFill>
                <a:schemeClr val="dk1"/>
              </a:solidFill>
              <a:prstDash val="solid"/>
              <a:miter lim="800000"/>
              <a:headEnd len="sm" w="sm" type="none"/>
              <a:tailEnd len="sm" w="sm" type="none"/>
            </a:ln>
          </p:spPr>
        </p:cxnSp>
        <p:cxnSp>
          <p:nvCxnSpPr>
            <p:cNvPr id="17" name="Google Shape;17;p1"/>
            <p:cNvCxnSpPr/>
            <p:nvPr/>
          </p:nvCxnSpPr>
          <p:spPr>
            <a:xfrm rot="10800000">
              <a:off x="1073150" y="1282326"/>
              <a:ext cx="10058400" cy="0"/>
            </a:xfrm>
            <a:prstGeom prst="straightConnector1">
              <a:avLst/>
            </a:prstGeom>
            <a:noFill/>
            <a:ln cap="flat" cmpd="sng" w="12700">
              <a:solidFill>
                <a:schemeClr val="dk1"/>
              </a:solidFill>
              <a:prstDash val="solid"/>
              <a:miter lim="800000"/>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www.kaggle.com/datasets/zygmunt/goodbooks-10k"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kaggle.com/datasets/zygmunt/goodbooks-10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4"/>
          <p:cNvSpPr txBox="1"/>
          <p:nvPr>
            <p:ph type="ctrTitle"/>
          </p:nvPr>
        </p:nvSpPr>
        <p:spPr>
          <a:xfrm>
            <a:off x="1928261" y="2310062"/>
            <a:ext cx="8335477" cy="2079057"/>
          </a:xfrm>
          <a:prstGeom prst="rect">
            <a:avLst/>
          </a:prstGeom>
          <a:noFill/>
          <a:ln>
            <a:noFill/>
          </a:ln>
        </p:spPr>
        <p:txBody>
          <a:bodyPr anchorCtr="0" anchor="ctr" bIns="45700" lIns="0" spcFirstLastPara="1" rIns="0" wrap="square" tIns="45700">
            <a:normAutofit/>
          </a:bodyPr>
          <a:lstStyle/>
          <a:p>
            <a:pPr indent="0" lvl="0" marL="0" rtl="0" algn="ctr">
              <a:lnSpc>
                <a:spcPct val="90000"/>
              </a:lnSpc>
              <a:spcBef>
                <a:spcPts val="0"/>
              </a:spcBef>
              <a:spcAft>
                <a:spcPts val="0"/>
              </a:spcAft>
              <a:buClr>
                <a:schemeClr val="dk1"/>
              </a:buClr>
              <a:buSzPts val="4000"/>
              <a:buFont typeface="Twentieth Century"/>
              <a:buNone/>
            </a:pPr>
            <a:r>
              <a:rPr b="1" lang="en-US" sz="4000">
                <a:latin typeface="Twentieth Century"/>
                <a:ea typeface="Twentieth Century"/>
                <a:cs typeface="Twentieth Century"/>
                <a:sym typeface="Twentieth Century"/>
              </a:rPr>
              <a:t>BOOK RECOMMENDATION SYSTEM</a:t>
            </a:r>
            <a:endParaRPr/>
          </a:p>
        </p:txBody>
      </p:sp>
      <p:sp>
        <p:nvSpPr>
          <p:cNvPr id="121" name="Google Shape;121;p14"/>
          <p:cNvSpPr txBox="1"/>
          <p:nvPr>
            <p:ph idx="1" type="subTitle"/>
          </p:nvPr>
        </p:nvSpPr>
        <p:spPr>
          <a:xfrm>
            <a:off x="8238481" y="5765533"/>
            <a:ext cx="3830855" cy="1092467"/>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chemeClr val="lt2"/>
              </a:buClr>
              <a:buSzPts val="2000"/>
              <a:buNone/>
            </a:pPr>
            <a:r>
              <a:rPr lang="en-US" sz="2000">
                <a:solidFill>
                  <a:schemeClr val="lt2"/>
                </a:solidFill>
                <a:latin typeface="Times New Roman"/>
                <a:ea typeface="Times New Roman"/>
                <a:cs typeface="Times New Roman"/>
                <a:sym typeface="Times New Roman"/>
              </a:rPr>
              <a:t>Presented By: Geek Squad</a:t>
            </a:r>
            <a:endParaRPr/>
          </a:p>
          <a:p>
            <a:pPr indent="0" lvl="0" marL="0" rtl="0" algn="l">
              <a:lnSpc>
                <a:spcPct val="90000"/>
              </a:lnSpc>
              <a:spcBef>
                <a:spcPts val="0"/>
              </a:spcBef>
              <a:spcAft>
                <a:spcPts val="0"/>
              </a:spcAft>
              <a:buClr>
                <a:schemeClr val="lt2"/>
              </a:buClr>
              <a:buSzPts val="2000"/>
              <a:buNone/>
            </a:pPr>
            <a:r>
              <a:rPr lang="en-US" sz="2000">
                <a:solidFill>
                  <a:schemeClr val="lt2"/>
                </a:solidFill>
                <a:latin typeface="Times New Roman"/>
                <a:ea typeface="Times New Roman"/>
                <a:cs typeface="Times New Roman"/>
                <a:sym typeface="Times New Roman"/>
              </a:rPr>
              <a:t>Suresh Ravuri </a:t>
            </a:r>
            <a:endParaRPr/>
          </a:p>
          <a:p>
            <a:pPr indent="0" lvl="0" marL="0" rtl="0" algn="l">
              <a:lnSpc>
                <a:spcPct val="90000"/>
              </a:lnSpc>
              <a:spcBef>
                <a:spcPts val="0"/>
              </a:spcBef>
              <a:spcAft>
                <a:spcPts val="0"/>
              </a:spcAft>
              <a:buClr>
                <a:schemeClr val="lt2"/>
              </a:buClr>
              <a:buSzPts val="2000"/>
              <a:buNone/>
            </a:pPr>
            <a:r>
              <a:rPr lang="en-US" sz="2000">
                <a:solidFill>
                  <a:schemeClr val="lt2"/>
                </a:solidFill>
                <a:latin typeface="Times New Roman"/>
                <a:ea typeface="Times New Roman"/>
                <a:cs typeface="Times New Roman"/>
                <a:sym typeface="Times New Roman"/>
              </a:rPr>
              <a:t>Ruchitha Reddy Koluguri</a:t>
            </a:r>
            <a:endParaRPr/>
          </a:p>
          <a:p>
            <a:pPr indent="0" lvl="0" marL="0" rtl="0" algn="l">
              <a:lnSpc>
                <a:spcPct val="90000"/>
              </a:lnSpc>
              <a:spcBef>
                <a:spcPts val="0"/>
              </a:spcBef>
              <a:spcAft>
                <a:spcPts val="0"/>
              </a:spcAft>
              <a:buClr>
                <a:schemeClr val="lt2"/>
              </a:buClr>
              <a:buSzPts val="2000"/>
              <a:buNone/>
            </a:pPr>
            <a:r>
              <a:rPr lang="en-US" sz="2000">
                <a:solidFill>
                  <a:schemeClr val="lt2"/>
                </a:solidFill>
                <a:latin typeface="Times New Roman"/>
                <a:ea typeface="Times New Roman"/>
                <a:cs typeface="Times New Roman"/>
                <a:sym typeface="Times New Roman"/>
              </a:rPr>
              <a:t>Harshavardhan Raghavendra Valmiki</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accent1"/>
              </a:buClr>
              <a:buSzPts val="2800"/>
              <a:buFont typeface="Times New Roman"/>
              <a:buNone/>
            </a:pPr>
            <a:r>
              <a:rPr b="1" lang="en-US" sz="2800">
                <a:solidFill>
                  <a:schemeClr val="accent1"/>
                </a:solidFill>
                <a:latin typeface="Times New Roman"/>
                <a:ea typeface="Times New Roman"/>
                <a:cs typeface="Times New Roman"/>
                <a:sym typeface="Times New Roman"/>
              </a:rPr>
              <a:t>2. Exploratory Data Analysis (EDA)</a:t>
            </a:r>
            <a:endParaRPr/>
          </a:p>
        </p:txBody>
      </p:sp>
      <p:sp>
        <p:nvSpPr>
          <p:cNvPr id="179" name="Google Shape;179;p23"/>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lnSpcReduction="10000"/>
          </a:bodyPr>
          <a:lstStyle/>
          <a:p>
            <a:pPr indent="-228600" lvl="0" marL="228600" rtl="0" algn="l">
              <a:lnSpc>
                <a:spcPct val="90000"/>
              </a:lnSpc>
              <a:spcBef>
                <a:spcPts val="0"/>
              </a:spcBef>
              <a:spcAft>
                <a:spcPts val="0"/>
              </a:spcAft>
              <a:buClr>
                <a:schemeClr val="dk1"/>
              </a:buClr>
              <a:buSzPts val="2000"/>
              <a:buChar char="▪"/>
            </a:pPr>
            <a:r>
              <a:rPr b="1" i="0" lang="en-US">
                <a:latin typeface="Times New Roman"/>
                <a:ea typeface="Times New Roman"/>
                <a:cs typeface="Times New Roman"/>
                <a:sym typeface="Times New Roman"/>
              </a:rPr>
              <a:t>Objective:</a:t>
            </a:r>
            <a:endParaRPr/>
          </a:p>
          <a:p>
            <a:pPr indent="0" lvl="0" marL="0" rtl="0" algn="l">
              <a:lnSpc>
                <a:spcPct val="90000"/>
              </a:lnSpc>
              <a:spcBef>
                <a:spcPts val="1800"/>
              </a:spcBef>
              <a:spcAft>
                <a:spcPts val="0"/>
              </a:spcAft>
              <a:buClr>
                <a:srgbClr val="374151"/>
              </a:buClr>
              <a:buSzPts val="2000"/>
              <a:buNone/>
            </a:pPr>
            <a:r>
              <a:rPr b="0" i="0" lang="en-US">
                <a:solidFill>
                  <a:srgbClr val="374151"/>
                </a:solidFill>
                <a:latin typeface="Times New Roman"/>
                <a:ea typeface="Times New Roman"/>
                <a:cs typeface="Times New Roman"/>
                <a:sym typeface="Times New Roman"/>
              </a:rPr>
              <a:t>The objective of this method is to perform exploratory data analysis on a dataset containing ratings for ten thousand popular books. The dataset includes user ratings, metadata like author and title, and user-assigned tags or genres. The goal is to gain insights into user preferences and trends in book ratings.</a:t>
            </a:r>
            <a:endParaRPr/>
          </a:p>
          <a:p>
            <a:pPr indent="-228600" lvl="0" marL="228600" rtl="0" algn="l">
              <a:lnSpc>
                <a:spcPct val="90000"/>
              </a:lnSpc>
              <a:spcBef>
                <a:spcPts val="1800"/>
              </a:spcBef>
              <a:spcAft>
                <a:spcPts val="0"/>
              </a:spcAft>
              <a:buClr>
                <a:schemeClr val="dk1"/>
              </a:buClr>
              <a:buSzPts val="2000"/>
              <a:buChar char="▪"/>
            </a:pPr>
            <a:r>
              <a:rPr b="1" i="0" lang="en-US">
                <a:latin typeface="Times New Roman"/>
                <a:ea typeface="Times New Roman"/>
                <a:cs typeface="Times New Roman"/>
                <a:sym typeface="Times New Roman"/>
              </a:rPr>
              <a:t>Key Steps:</a:t>
            </a:r>
            <a:endParaRPr/>
          </a:p>
          <a:p>
            <a:pPr indent="-228600" lvl="0" marL="228600" rtl="0" algn="l">
              <a:lnSpc>
                <a:spcPct val="90000"/>
              </a:lnSpc>
              <a:spcBef>
                <a:spcPts val="1800"/>
              </a:spcBef>
              <a:spcAft>
                <a:spcPts val="0"/>
              </a:spcAft>
              <a:buClr>
                <a:srgbClr val="374151"/>
              </a:buClr>
              <a:buSzPts val="2000"/>
              <a:buFont typeface="Arial"/>
              <a:buAutoNum type="arabicPeriod"/>
            </a:pPr>
            <a:r>
              <a:rPr b="1" i="0" lang="en-US">
                <a:solidFill>
                  <a:srgbClr val="374151"/>
                </a:solidFill>
                <a:latin typeface="Times New Roman"/>
                <a:ea typeface="Times New Roman"/>
                <a:cs typeface="Times New Roman"/>
                <a:sym typeface="Times New Roman"/>
              </a:rPr>
              <a:t>Data Collection</a:t>
            </a:r>
            <a:r>
              <a:rPr b="0" i="0" lang="en-US">
                <a:solidFill>
                  <a:srgbClr val="374151"/>
                </a:solidFill>
                <a:latin typeface="Times New Roman"/>
                <a:ea typeface="Times New Roman"/>
                <a:cs typeface="Times New Roman"/>
                <a:sym typeface="Times New Roman"/>
              </a:rPr>
              <a:t>: Collecting and compiling data from various CSV files including ratings, to-read lists, book metadata, book tags, and tag translations.</a:t>
            </a:r>
            <a:endParaRPr/>
          </a:p>
          <a:p>
            <a:pPr indent="-228600" lvl="0" marL="228600" rtl="0" algn="l">
              <a:lnSpc>
                <a:spcPct val="90000"/>
              </a:lnSpc>
              <a:spcBef>
                <a:spcPts val="1800"/>
              </a:spcBef>
              <a:spcAft>
                <a:spcPts val="0"/>
              </a:spcAft>
              <a:buClr>
                <a:srgbClr val="374151"/>
              </a:buClr>
              <a:buSzPts val="2000"/>
              <a:buFont typeface="Arial"/>
              <a:buAutoNum type="arabicPeriod"/>
            </a:pPr>
            <a:r>
              <a:rPr b="1" i="0" lang="en-US">
                <a:solidFill>
                  <a:srgbClr val="374151"/>
                </a:solidFill>
                <a:latin typeface="Times New Roman"/>
                <a:ea typeface="Times New Roman"/>
                <a:cs typeface="Times New Roman"/>
                <a:sym typeface="Times New Roman"/>
              </a:rPr>
              <a:t>Exploratory Data Analysis</a:t>
            </a:r>
            <a:r>
              <a:rPr b="0" i="0" lang="en-US">
                <a:solidFill>
                  <a:srgbClr val="374151"/>
                </a:solidFill>
                <a:latin typeface="Times New Roman"/>
                <a:ea typeface="Times New Roman"/>
                <a:cs typeface="Times New Roman"/>
                <a:sym typeface="Times New Roman"/>
              </a:rPr>
              <a:t>:</a:t>
            </a:r>
            <a:endParaRPr/>
          </a:p>
          <a:p>
            <a:pPr indent="-285750" lvl="1" marL="742950" rtl="0" algn="l">
              <a:lnSpc>
                <a:spcPct val="90000"/>
              </a:lnSpc>
              <a:spcBef>
                <a:spcPts val="600"/>
              </a:spcBef>
              <a:spcAft>
                <a:spcPts val="0"/>
              </a:spcAft>
              <a:buClr>
                <a:srgbClr val="374151"/>
              </a:buClr>
              <a:buSzPts val="2000"/>
              <a:buFont typeface="Arial"/>
              <a:buAutoNum type="arabicPeriod"/>
            </a:pPr>
            <a:r>
              <a:rPr b="0" i="0" lang="en-US" sz="2000">
                <a:solidFill>
                  <a:srgbClr val="374151"/>
                </a:solidFill>
                <a:latin typeface="Times New Roman"/>
                <a:ea typeface="Times New Roman"/>
                <a:cs typeface="Times New Roman"/>
                <a:sym typeface="Times New Roman"/>
              </a:rPr>
              <a:t>Analyzing the top-rated books and identifying patterns in ratings.</a:t>
            </a:r>
            <a:endParaRPr/>
          </a:p>
          <a:p>
            <a:pPr indent="-285750" lvl="1" marL="742950" rtl="0" algn="l">
              <a:lnSpc>
                <a:spcPct val="90000"/>
              </a:lnSpc>
              <a:spcBef>
                <a:spcPts val="600"/>
              </a:spcBef>
              <a:spcAft>
                <a:spcPts val="0"/>
              </a:spcAft>
              <a:buClr>
                <a:srgbClr val="374151"/>
              </a:buClr>
              <a:buSzPts val="2000"/>
              <a:buFont typeface="Arial"/>
              <a:buAutoNum type="arabicPeriod"/>
            </a:pPr>
            <a:r>
              <a:rPr b="0" i="0" lang="en-US" sz="2000">
                <a:solidFill>
                  <a:srgbClr val="374151"/>
                </a:solidFill>
                <a:latin typeface="Times New Roman"/>
                <a:ea typeface="Times New Roman"/>
                <a:cs typeface="Times New Roman"/>
                <a:sym typeface="Times New Roman"/>
              </a:rPr>
              <a:t>Investigating the most popular books based on user interactions.</a:t>
            </a:r>
            <a:endParaRPr/>
          </a:p>
          <a:p>
            <a:pPr indent="-285750" lvl="1" marL="742950" rtl="0" algn="l">
              <a:lnSpc>
                <a:spcPct val="90000"/>
              </a:lnSpc>
              <a:spcBef>
                <a:spcPts val="600"/>
              </a:spcBef>
              <a:spcAft>
                <a:spcPts val="0"/>
              </a:spcAft>
              <a:buClr>
                <a:srgbClr val="374151"/>
              </a:buClr>
              <a:buSzPts val="2000"/>
              <a:buFont typeface="Arial"/>
              <a:buAutoNum type="arabicPeriod"/>
            </a:pPr>
            <a:r>
              <a:rPr b="0" i="0" lang="en-US" sz="2000">
                <a:solidFill>
                  <a:srgbClr val="374151"/>
                </a:solidFill>
                <a:latin typeface="Times New Roman"/>
                <a:ea typeface="Times New Roman"/>
                <a:cs typeface="Times New Roman"/>
                <a:sym typeface="Times New Roman"/>
              </a:rPr>
              <a:t>Exploring top authors in terms of the number of ratings or popularity.</a:t>
            </a:r>
            <a:endParaRPr/>
          </a:p>
          <a:p>
            <a:pPr indent="-285750" lvl="1" marL="742950" rtl="0" algn="l">
              <a:lnSpc>
                <a:spcPct val="90000"/>
              </a:lnSpc>
              <a:spcBef>
                <a:spcPts val="600"/>
              </a:spcBef>
              <a:spcAft>
                <a:spcPts val="0"/>
              </a:spcAft>
              <a:buClr>
                <a:srgbClr val="374151"/>
              </a:buClr>
              <a:buSzPts val="2000"/>
              <a:buFont typeface="Arial"/>
              <a:buAutoNum type="arabicPeriod"/>
            </a:pPr>
            <a:r>
              <a:rPr b="0" i="0" lang="en-US" sz="2000">
                <a:solidFill>
                  <a:srgbClr val="374151"/>
                </a:solidFill>
                <a:latin typeface="Times New Roman"/>
                <a:ea typeface="Times New Roman"/>
                <a:cs typeface="Times New Roman"/>
                <a:sym typeface="Times New Roman"/>
              </a:rPr>
              <a:t>Analyzing the distribution of ratings to understand user rating behavior.</a:t>
            </a:r>
            <a:endParaRPr/>
          </a:p>
          <a:p>
            <a:pPr indent="-158750" lvl="1" marL="742950" rtl="0" algn="l">
              <a:lnSpc>
                <a:spcPct val="90000"/>
              </a:lnSpc>
              <a:spcBef>
                <a:spcPts val="600"/>
              </a:spcBef>
              <a:spcAft>
                <a:spcPts val="0"/>
              </a:spcAft>
              <a:buClr>
                <a:schemeClr val="dk1"/>
              </a:buClr>
              <a:buSzPts val="2000"/>
              <a:buFont typeface="Arial"/>
              <a:buNone/>
            </a:pPr>
            <a:r>
              <a:t/>
            </a:r>
            <a:endParaRPr sz="2000">
              <a:solidFill>
                <a:srgbClr val="374151"/>
              </a:solidFill>
              <a:latin typeface="Times New Roman"/>
              <a:ea typeface="Times New Roman"/>
              <a:cs typeface="Times New Roman"/>
              <a:sym typeface="Times New Roman"/>
            </a:endParaRPr>
          </a:p>
          <a:p>
            <a:pPr indent="-158750" lvl="1" marL="742950" rtl="0" algn="l">
              <a:lnSpc>
                <a:spcPct val="90000"/>
              </a:lnSpc>
              <a:spcBef>
                <a:spcPts val="600"/>
              </a:spcBef>
              <a:spcAft>
                <a:spcPts val="0"/>
              </a:spcAft>
              <a:buClr>
                <a:schemeClr val="dk1"/>
              </a:buClr>
              <a:buSzPts val="2000"/>
              <a:buFont typeface="Arial"/>
              <a:buNone/>
            </a:pPr>
            <a:r>
              <a:t/>
            </a:r>
            <a:endParaRPr b="0" i="0" sz="2000">
              <a:solidFill>
                <a:srgbClr val="374151"/>
              </a:solidFill>
              <a:latin typeface="Times New Roman"/>
              <a:ea typeface="Times New Roman"/>
              <a:cs typeface="Times New Roman"/>
              <a:sym typeface="Times New Roman"/>
            </a:endParaRPr>
          </a:p>
          <a:p>
            <a:pPr indent="-158750" lvl="1" marL="742950" rtl="0" algn="l">
              <a:lnSpc>
                <a:spcPct val="90000"/>
              </a:lnSpc>
              <a:spcBef>
                <a:spcPts val="600"/>
              </a:spcBef>
              <a:spcAft>
                <a:spcPts val="0"/>
              </a:spcAft>
              <a:buClr>
                <a:schemeClr val="dk1"/>
              </a:buClr>
              <a:buSzPts val="2000"/>
              <a:buFont typeface="Arial"/>
              <a:buNone/>
            </a:pPr>
            <a:r>
              <a:t/>
            </a:r>
            <a:endParaRPr b="0" i="0" sz="2000">
              <a:solidFill>
                <a:srgbClr val="374151"/>
              </a:solidFill>
              <a:latin typeface="Times New Roman"/>
              <a:ea typeface="Times New Roman"/>
              <a:cs typeface="Times New Roman"/>
              <a:sym typeface="Times New Roman"/>
            </a:endParaRPr>
          </a:p>
          <a:p>
            <a:pPr indent="-158750" lvl="1" marL="742950" rtl="0" algn="l">
              <a:lnSpc>
                <a:spcPct val="90000"/>
              </a:lnSpc>
              <a:spcBef>
                <a:spcPts val="600"/>
              </a:spcBef>
              <a:spcAft>
                <a:spcPts val="0"/>
              </a:spcAft>
              <a:buClr>
                <a:schemeClr val="dk1"/>
              </a:buClr>
              <a:buSzPts val="2000"/>
              <a:buFont typeface="Arial"/>
              <a:buNone/>
            </a:pPr>
            <a:r>
              <a:t/>
            </a:r>
            <a:endParaRPr sz="2000">
              <a:solidFill>
                <a:srgbClr val="374151"/>
              </a:solidFill>
              <a:latin typeface="Times New Roman"/>
              <a:ea typeface="Times New Roman"/>
              <a:cs typeface="Times New Roman"/>
              <a:sym typeface="Times New Roman"/>
            </a:endParaRPr>
          </a:p>
          <a:p>
            <a:pPr indent="-158750" lvl="1" marL="742950" rtl="0" algn="l">
              <a:lnSpc>
                <a:spcPct val="90000"/>
              </a:lnSpc>
              <a:spcBef>
                <a:spcPts val="600"/>
              </a:spcBef>
              <a:spcAft>
                <a:spcPts val="0"/>
              </a:spcAft>
              <a:buClr>
                <a:schemeClr val="dk1"/>
              </a:buClr>
              <a:buSzPts val="2000"/>
              <a:buFont typeface="Arial"/>
              <a:buNone/>
            </a:pPr>
            <a:r>
              <a:t/>
            </a:r>
            <a:endParaRPr b="0" i="0" sz="2000">
              <a:solidFill>
                <a:srgbClr val="374151"/>
              </a:solidFill>
              <a:latin typeface="Times New Roman"/>
              <a:ea typeface="Times New Roman"/>
              <a:cs typeface="Times New Roman"/>
              <a:sym typeface="Times New Roman"/>
            </a:endParaRPr>
          </a:p>
          <a:p>
            <a:pPr indent="-158750" lvl="1" marL="742950" rtl="0" algn="l">
              <a:lnSpc>
                <a:spcPct val="90000"/>
              </a:lnSpc>
              <a:spcBef>
                <a:spcPts val="600"/>
              </a:spcBef>
              <a:spcAft>
                <a:spcPts val="0"/>
              </a:spcAft>
              <a:buClr>
                <a:schemeClr val="dk1"/>
              </a:buClr>
              <a:buSzPts val="2000"/>
              <a:buFont typeface="Arial"/>
              <a:buNone/>
            </a:pPr>
            <a:r>
              <a:t/>
            </a:r>
            <a:endParaRPr b="0" i="0" sz="2000">
              <a:solidFill>
                <a:srgbClr val="374151"/>
              </a:solidFill>
              <a:latin typeface="Times New Roman"/>
              <a:ea typeface="Times New Roman"/>
              <a:cs typeface="Times New Roman"/>
              <a:sym typeface="Times New Roman"/>
            </a:endParaRPr>
          </a:p>
          <a:p>
            <a:pPr indent="-158750" lvl="1" marL="742950" rtl="0" algn="l">
              <a:lnSpc>
                <a:spcPct val="90000"/>
              </a:lnSpc>
              <a:spcBef>
                <a:spcPts val="600"/>
              </a:spcBef>
              <a:spcAft>
                <a:spcPts val="0"/>
              </a:spcAft>
              <a:buClr>
                <a:schemeClr val="dk1"/>
              </a:buClr>
              <a:buSzPts val="2000"/>
              <a:buFont typeface="Arial"/>
              <a:buNone/>
            </a:pPr>
            <a:r>
              <a:t/>
            </a:r>
            <a:endParaRPr b="0" i="0" sz="2000">
              <a:solidFill>
                <a:srgbClr val="374151"/>
              </a:solidFill>
              <a:latin typeface="Times New Roman"/>
              <a:ea typeface="Times New Roman"/>
              <a:cs typeface="Times New Roman"/>
              <a:sym typeface="Times New Roman"/>
            </a:endParaRPr>
          </a:p>
          <a:p>
            <a:pPr indent="-101600" lvl="0" marL="228600" rtl="0" algn="l">
              <a:lnSpc>
                <a:spcPct val="90000"/>
              </a:lnSpc>
              <a:spcBef>
                <a:spcPts val="1800"/>
              </a:spcBef>
              <a:spcAft>
                <a:spcPts val="0"/>
              </a:spcAft>
              <a:buClr>
                <a:schemeClr val="dk1"/>
              </a:buClr>
              <a:buSzPts val="2000"/>
              <a:buNone/>
            </a:pPr>
            <a:r>
              <a:t/>
            </a:r>
            <a:endParaRPr>
              <a:latin typeface="Times New Roman"/>
              <a:ea typeface="Times New Roman"/>
              <a:cs typeface="Times New Roman"/>
              <a:sym typeface="Times New Roman"/>
            </a:endParaRPr>
          </a:p>
          <a:p>
            <a:pPr indent="-101600" lvl="0" marL="228600" rtl="0" algn="l">
              <a:lnSpc>
                <a:spcPct val="90000"/>
              </a:lnSpc>
              <a:spcBef>
                <a:spcPts val="1800"/>
              </a:spcBef>
              <a:spcAft>
                <a:spcPts val="0"/>
              </a:spcAft>
              <a:buClr>
                <a:schemeClr val="dk1"/>
              </a:buClr>
              <a:buSzPts val="2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ph type="title"/>
          </p:nvPr>
        </p:nvSpPr>
        <p:spPr>
          <a:xfrm>
            <a:off x="1104900" y="252368"/>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2800"/>
              <a:buFont typeface="Arial"/>
              <a:buNone/>
            </a:pPr>
            <a:r>
              <a:rPr b="1" i="0" lang="en-US">
                <a:latin typeface="Arial"/>
                <a:ea typeface="Arial"/>
                <a:cs typeface="Arial"/>
                <a:sym typeface="Arial"/>
              </a:rPr>
              <a:t>Outcomes:</a:t>
            </a:r>
            <a:br>
              <a:rPr b="1" i="0" lang="en-US">
                <a:latin typeface="Arial"/>
                <a:ea typeface="Arial"/>
                <a:cs typeface="Arial"/>
                <a:sym typeface="Arial"/>
              </a:rPr>
            </a:br>
            <a:endParaRPr/>
          </a:p>
        </p:txBody>
      </p:sp>
      <p:sp>
        <p:nvSpPr>
          <p:cNvPr id="185" name="Google Shape;185;p24"/>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p>
            <a:pPr indent="-228600" lvl="0" marL="228600" rtl="0" algn="l">
              <a:lnSpc>
                <a:spcPct val="90000"/>
              </a:lnSpc>
              <a:spcBef>
                <a:spcPts val="0"/>
              </a:spcBef>
              <a:spcAft>
                <a:spcPts val="0"/>
              </a:spcAft>
              <a:buClr>
                <a:srgbClr val="374151"/>
              </a:buClr>
              <a:buSzPts val="2000"/>
              <a:buChar char="▪"/>
            </a:pPr>
            <a:r>
              <a:rPr b="0" i="0" lang="en-US">
                <a:solidFill>
                  <a:srgbClr val="374151"/>
                </a:solidFill>
                <a:latin typeface="Times New Roman"/>
                <a:ea typeface="Times New Roman"/>
                <a:cs typeface="Times New Roman"/>
                <a:sym typeface="Times New Roman"/>
              </a:rPr>
              <a:t>The outcomes of the notebook would include:</a:t>
            </a:r>
            <a:endParaRPr/>
          </a:p>
          <a:p>
            <a:pPr indent="-228600" lvl="0" marL="228600" rtl="0" algn="l">
              <a:lnSpc>
                <a:spcPct val="90000"/>
              </a:lnSpc>
              <a:spcBef>
                <a:spcPts val="1800"/>
              </a:spcBef>
              <a:spcAft>
                <a:spcPts val="0"/>
              </a:spcAft>
              <a:buClr>
                <a:srgbClr val="374151"/>
              </a:buClr>
              <a:buSzPts val="2000"/>
              <a:buChar char="▪"/>
            </a:pPr>
            <a:r>
              <a:rPr b="0" i="0" lang="en-US">
                <a:solidFill>
                  <a:srgbClr val="374151"/>
                </a:solidFill>
                <a:latin typeface="Times New Roman"/>
                <a:ea typeface="Times New Roman"/>
                <a:cs typeface="Times New Roman"/>
                <a:sym typeface="Times New Roman"/>
              </a:rPr>
              <a:t>Insights into user preferences for books, including popular genres, authors, and titles.</a:t>
            </a:r>
            <a:endParaRPr/>
          </a:p>
          <a:p>
            <a:pPr indent="-228600" lvl="0" marL="228600" rtl="0" algn="l">
              <a:lnSpc>
                <a:spcPct val="90000"/>
              </a:lnSpc>
              <a:spcBef>
                <a:spcPts val="1800"/>
              </a:spcBef>
              <a:spcAft>
                <a:spcPts val="0"/>
              </a:spcAft>
              <a:buClr>
                <a:srgbClr val="374151"/>
              </a:buClr>
              <a:buSzPts val="2000"/>
              <a:buChar char="▪"/>
            </a:pPr>
            <a:r>
              <a:rPr b="0" i="0" lang="en-US">
                <a:solidFill>
                  <a:srgbClr val="374151"/>
                </a:solidFill>
                <a:latin typeface="Times New Roman"/>
                <a:ea typeface="Times New Roman"/>
                <a:cs typeface="Times New Roman"/>
                <a:sym typeface="Times New Roman"/>
              </a:rPr>
              <a:t>Understanding of the typical rating patterns and trends, such as the most common ratings given by users.</a:t>
            </a:r>
            <a:endParaRPr/>
          </a:p>
          <a:p>
            <a:pPr indent="-228600" lvl="0" marL="228600" rtl="0" algn="l">
              <a:lnSpc>
                <a:spcPct val="90000"/>
              </a:lnSpc>
              <a:spcBef>
                <a:spcPts val="1800"/>
              </a:spcBef>
              <a:spcAft>
                <a:spcPts val="0"/>
              </a:spcAft>
              <a:buClr>
                <a:srgbClr val="374151"/>
              </a:buClr>
              <a:buSzPts val="2000"/>
              <a:buChar char="▪"/>
            </a:pPr>
            <a:r>
              <a:rPr b="0" i="0" lang="en-US">
                <a:solidFill>
                  <a:srgbClr val="374151"/>
                </a:solidFill>
                <a:latin typeface="Times New Roman"/>
                <a:ea typeface="Times New Roman"/>
                <a:cs typeface="Times New Roman"/>
                <a:sym typeface="Times New Roman"/>
              </a:rPr>
              <a:t>Identification of the most highly rated and popular books in the dataset.</a:t>
            </a:r>
            <a:endParaRPr/>
          </a:p>
          <a:p>
            <a:pPr indent="-228600" lvl="0" marL="228600" rtl="0" algn="l">
              <a:lnSpc>
                <a:spcPct val="90000"/>
              </a:lnSpc>
              <a:spcBef>
                <a:spcPts val="1800"/>
              </a:spcBef>
              <a:spcAft>
                <a:spcPts val="0"/>
              </a:spcAft>
              <a:buClr>
                <a:srgbClr val="374151"/>
              </a:buClr>
              <a:buSzPts val="2000"/>
              <a:buChar char="▪"/>
            </a:pPr>
            <a:r>
              <a:rPr b="0" i="0" lang="en-US">
                <a:solidFill>
                  <a:srgbClr val="374151"/>
                </a:solidFill>
                <a:latin typeface="Times New Roman"/>
                <a:ea typeface="Times New Roman"/>
                <a:cs typeface="Times New Roman"/>
                <a:sym typeface="Times New Roman"/>
              </a:rPr>
              <a:t>A clearer picture of the book reading and rating habits of users, which could inform further analysis or the development of a book recommendation system.</a:t>
            </a:r>
            <a:endParaRPr/>
          </a:p>
          <a:p>
            <a:pPr indent="-101600" lvl="0" marL="228600" rtl="0" algn="l">
              <a:lnSpc>
                <a:spcPct val="90000"/>
              </a:lnSpc>
              <a:spcBef>
                <a:spcPts val="1800"/>
              </a:spcBef>
              <a:spcAft>
                <a:spcPts val="0"/>
              </a:spcAft>
              <a:buClr>
                <a:schemeClr val="dk1"/>
              </a:buClr>
              <a:buSzPts val="2000"/>
              <a:buNone/>
            </a:pPr>
            <a:r>
              <a:t/>
            </a:r>
            <a:endParaRPr>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9" name="Shape 189"/>
        <p:cNvGrpSpPr/>
        <p:nvPr/>
      </p:nvGrpSpPr>
      <p:grpSpPr>
        <a:xfrm>
          <a:off x="0" y="0"/>
          <a:ext cx="0" cy="0"/>
          <a:chOff x="0" y="0"/>
          <a:chExt cx="0" cy="0"/>
        </a:xfrm>
      </p:grpSpPr>
      <p:pic>
        <p:nvPicPr>
          <p:cNvPr id="190" name="Google Shape;190;p25"/>
          <p:cNvPicPr preferRelativeResize="0"/>
          <p:nvPr>
            <p:ph idx="1" type="body"/>
          </p:nvPr>
        </p:nvPicPr>
        <p:blipFill rotWithShape="1">
          <a:blip r:embed="rId3">
            <a:alphaModFix/>
          </a:blip>
          <a:srcRect b="39889" l="29125" r="10624" t="31000"/>
          <a:stretch/>
        </p:blipFill>
        <p:spPr>
          <a:xfrm>
            <a:off x="254000" y="304800"/>
            <a:ext cx="5420476" cy="1473200"/>
          </a:xfrm>
          <a:prstGeom prst="rect">
            <a:avLst/>
          </a:prstGeom>
          <a:noFill/>
          <a:ln>
            <a:noFill/>
          </a:ln>
        </p:spPr>
      </p:pic>
      <p:pic>
        <p:nvPicPr>
          <p:cNvPr id="191" name="Google Shape;191;p25"/>
          <p:cNvPicPr preferRelativeResize="0"/>
          <p:nvPr/>
        </p:nvPicPr>
        <p:blipFill rotWithShape="1">
          <a:blip r:embed="rId4">
            <a:alphaModFix/>
          </a:blip>
          <a:srcRect b="7555" l="29249" r="10667" t="21925"/>
          <a:stretch/>
        </p:blipFill>
        <p:spPr>
          <a:xfrm>
            <a:off x="254000" y="2103120"/>
            <a:ext cx="5420476" cy="4450080"/>
          </a:xfrm>
          <a:prstGeom prst="rect">
            <a:avLst/>
          </a:prstGeom>
          <a:noFill/>
          <a:ln>
            <a:noFill/>
          </a:ln>
        </p:spPr>
      </p:pic>
      <p:pic>
        <p:nvPicPr>
          <p:cNvPr id="192" name="Google Shape;192;p25"/>
          <p:cNvPicPr preferRelativeResize="0"/>
          <p:nvPr/>
        </p:nvPicPr>
        <p:blipFill rotWithShape="1">
          <a:blip r:embed="rId5">
            <a:alphaModFix/>
          </a:blip>
          <a:srcRect b="7112" l="29249" r="10334" t="21333"/>
          <a:stretch/>
        </p:blipFill>
        <p:spPr>
          <a:xfrm>
            <a:off x="5923280" y="1483360"/>
            <a:ext cx="6096000" cy="389128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6" name="Shape 196"/>
        <p:cNvGrpSpPr/>
        <p:nvPr/>
      </p:nvGrpSpPr>
      <p:grpSpPr>
        <a:xfrm>
          <a:off x="0" y="0"/>
          <a:ext cx="0" cy="0"/>
          <a:chOff x="0" y="0"/>
          <a:chExt cx="0" cy="0"/>
        </a:xfrm>
      </p:grpSpPr>
      <p:pic>
        <p:nvPicPr>
          <p:cNvPr id="197" name="Google Shape;197;p26"/>
          <p:cNvPicPr preferRelativeResize="0"/>
          <p:nvPr>
            <p:ph idx="1" type="body"/>
          </p:nvPr>
        </p:nvPicPr>
        <p:blipFill rotWithShape="1">
          <a:blip r:embed="rId3">
            <a:alphaModFix/>
          </a:blip>
          <a:srcRect b="17628" l="36666" r="26416" t="30666"/>
          <a:stretch/>
        </p:blipFill>
        <p:spPr>
          <a:xfrm>
            <a:off x="390173" y="1143000"/>
            <a:ext cx="5803334" cy="4572000"/>
          </a:xfrm>
          <a:prstGeom prst="rect">
            <a:avLst/>
          </a:prstGeom>
          <a:noFill/>
          <a:ln>
            <a:noFill/>
          </a:ln>
        </p:spPr>
      </p:pic>
      <p:pic>
        <p:nvPicPr>
          <p:cNvPr id="198" name="Google Shape;198;p26"/>
          <p:cNvPicPr preferRelativeResize="0"/>
          <p:nvPr/>
        </p:nvPicPr>
        <p:blipFill rotWithShape="1">
          <a:blip r:embed="rId4">
            <a:alphaModFix/>
          </a:blip>
          <a:srcRect b="14371" l="36750" r="25750" t="44146"/>
          <a:stretch/>
        </p:blipFill>
        <p:spPr>
          <a:xfrm>
            <a:off x="6705600" y="1452880"/>
            <a:ext cx="4886960" cy="395224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1104900" y="76200"/>
            <a:ext cx="9980682" cy="138684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3. MODEL DEVELOPMENT</a:t>
            </a:r>
            <a:br>
              <a:rPr b="1"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p:txBody>
      </p:sp>
      <p:sp>
        <p:nvSpPr>
          <p:cNvPr id="204" name="Google Shape;204;p27"/>
          <p:cNvSpPr txBox="1"/>
          <p:nvPr>
            <p:ph idx="1" type="body"/>
          </p:nvPr>
        </p:nvSpPr>
        <p:spPr>
          <a:xfrm>
            <a:off x="1104900" y="1522400"/>
            <a:ext cx="10188000" cy="667200"/>
          </a:xfrm>
          <a:prstGeom prst="rect">
            <a:avLst/>
          </a:prstGeom>
          <a:noFill/>
          <a:ln>
            <a:noFill/>
          </a:ln>
        </p:spPr>
        <p:txBody>
          <a:bodyPr anchorCtr="0" anchor="t" bIns="45700" lIns="0" spcFirstLastPara="1" rIns="0" wrap="square" tIns="45700">
            <a:normAutofit fontScale="25000" lnSpcReduction="20000"/>
          </a:bodyPr>
          <a:lstStyle/>
          <a:p>
            <a:pPr indent="-228600" lvl="0" marL="228600" rtl="0" algn="l">
              <a:lnSpc>
                <a:spcPct val="90000"/>
              </a:lnSpc>
              <a:spcBef>
                <a:spcPts val="0"/>
              </a:spcBef>
              <a:spcAft>
                <a:spcPts val="0"/>
              </a:spcAft>
              <a:buClr>
                <a:schemeClr val="dk1"/>
              </a:buClr>
              <a:buSzPct val="100000"/>
              <a:buChar char="▪"/>
            </a:pPr>
            <a:r>
              <a:rPr b="1" lang="en-US" sz="8000">
                <a:latin typeface="Times New Roman"/>
                <a:ea typeface="Times New Roman"/>
                <a:cs typeface="Times New Roman"/>
                <a:sym typeface="Times New Roman"/>
              </a:rPr>
              <a:t>Dataset Preparation:</a:t>
            </a:r>
            <a:endParaRPr sz="8000"/>
          </a:p>
          <a:p>
            <a:pPr indent="0" lvl="0" marL="0" rtl="0" algn="l">
              <a:lnSpc>
                <a:spcPct val="90000"/>
              </a:lnSpc>
              <a:spcBef>
                <a:spcPts val="1800"/>
              </a:spcBef>
              <a:spcAft>
                <a:spcPts val="0"/>
              </a:spcAft>
              <a:buClr>
                <a:schemeClr val="dk1"/>
              </a:buClr>
              <a:buSzPts val="500"/>
              <a:buNone/>
            </a:pPr>
            <a:r>
              <a:rPr lang="en-US" sz="8000">
                <a:latin typeface="Times New Roman"/>
                <a:ea typeface="Times New Roman"/>
                <a:cs typeface="Times New Roman"/>
                <a:sym typeface="Times New Roman"/>
              </a:rPr>
              <a:t>The dataset was split into a training set and a test set using an 80-20 ratio.</a:t>
            </a:r>
            <a:r>
              <a:rPr lang="en-US" sz="6400">
                <a:latin typeface="Times New Roman"/>
                <a:ea typeface="Times New Roman"/>
                <a:cs typeface="Times New Roman"/>
                <a:sym typeface="Times New Roman"/>
              </a:rPr>
              <a:t> </a:t>
            </a:r>
            <a:endParaRPr sz="6400"/>
          </a:p>
          <a:p>
            <a:pPr indent="0" lvl="0" marL="228600" rtl="0" algn="l">
              <a:lnSpc>
                <a:spcPct val="90000"/>
              </a:lnSpc>
              <a:spcBef>
                <a:spcPts val="1800"/>
              </a:spcBef>
              <a:spcAft>
                <a:spcPts val="0"/>
              </a:spcAft>
              <a:buNone/>
            </a:pPr>
            <a:r>
              <a:t/>
            </a:r>
            <a:endParaRPr>
              <a:latin typeface="Times New Roman"/>
              <a:ea typeface="Times New Roman"/>
              <a:cs typeface="Times New Roman"/>
              <a:sym typeface="Times New Roman"/>
            </a:endParaRPr>
          </a:p>
          <a:p>
            <a:pPr indent="0" lvl="0" marL="0" rtl="0" algn="l">
              <a:lnSpc>
                <a:spcPct val="90000"/>
              </a:lnSpc>
              <a:spcBef>
                <a:spcPts val="1800"/>
              </a:spcBef>
              <a:spcAft>
                <a:spcPts val="0"/>
              </a:spcAft>
              <a:buClr>
                <a:schemeClr val="dk1"/>
              </a:buClr>
              <a:buSzPct val="100000"/>
              <a:buNone/>
            </a:pPr>
            <a:r>
              <a:t/>
            </a:r>
            <a:endParaRPr>
              <a:latin typeface="Times New Roman"/>
              <a:ea typeface="Times New Roman"/>
              <a:cs typeface="Times New Roman"/>
              <a:sym typeface="Times New Roman"/>
            </a:endParaRPr>
          </a:p>
        </p:txBody>
      </p:sp>
      <p:pic>
        <p:nvPicPr>
          <p:cNvPr id="205" name="Google Shape;205;p27"/>
          <p:cNvPicPr preferRelativeResize="0"/>
          <p:nvPr/>
        </p:nvPicPr>
        <p:blipFill rotWithShape="1">
          <a:blip r:embed="rId3">
            <a:alphaModFix/>
          </a:blip>
          <a:srcRect b="-31233" l="0" r="0" t="0"/>
          <a:stretch/>
        </p:blipFill>
        <p:spPr>
          <a:xfrm>
            <a:off x="2122975" y="2734300"/>
            <a:ext cx="8685006" cy="34379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p:nvPr/>
        </p:nvSpPr>
        <p:spPr>
          <a:xfrm>
            <a:off x="0" y="1684733"/>
            <a:ext cx="1527600" cy="11211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900">
                <a:latin typeface="Times New Roman"/>
                <a:ea typeface="Times New Roman"/>
                <a:cs typeface="Times New Roman"/>
                <a:sym typeface="Times New Roman"/>
              </a:rPr>
              <a:t>Input Layer for Books</a:t>
            </a:r>
            <a:endParaRPr sz="1900">
              <a:latin typeface="Times New Roman"/>
              <a:ea typeface="Times New Roman"/>
              <a:cs typeface="Times New Roman"/>
              <a:sym typeface="Times New Roman"/>
            </a:endParaRPr>
          </a:p>
        </p:txBody>
      </p:sp>
      <p:sp>
        <p:nvSpPr>
          <p:cNvPr id="211" name="Google Shape;211;p28"/>
          <p:cNvSpPr/>
          <p:nvPr/>
        </p:nvSpPr>
        <p:spPr>
          <a:xfrm>
            <a:off x="3945333" y="2260033"/>
            <a:ext cx="1206000" cy="8091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2000">
                <a:latin typeface="Times New Roman"/>
                <a:ea typeface="Times New Roman"/>
                <a:cs typeface="Times New Roman"/>
                <a:sym typeface="Times New Roman"/>
              </a:rPr>
              <a:t>Flatten</a:t>
            </a:r>
            <a:endParaRPr sz="2000">
              <a:latin typeface="Times New Roman"/>
              <a:ea typeface="Times New Roman"/>
              <a:cs typeface="Times New Roman"/>
              <a:sym typeface="Times New Roman"/>
            </a:endParaRPr>
          </a:p>
        </p:txBody>
      </p:sp>
      <p:sp>
        <p:nvSpPr>
          <p:cNvPr id="212" name="Google Shape;212;p28"/>
          <p:cNvSpPr/>
          <p:nvPr/>
        </p:nvSpPr>
        <p:spPr>
          <a:xfrm>
            <a:off x="4019500" y="4155842"/>
            <a:ext cx="1206000" cy="7635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2000">
                <a:latin typeface="Times New Roman"/>
                <a:ea typeface="Times New Roman"/>
                <a:cs typeface="Times New Roman"/>
                <a:sym typeface="Times New Roman"/>
              </a:rPr>
              <a:t>Flatten</a:t>
            </a:r>
            <a:endParaRPr sz="2000">
              <a:latin typeface="Times New Roman"/>
              <a:ea typeface="Times New Roman"/>
              <a:cs typeface="Times New Roman"/>
              <a:sym typeface="Times New Roman"/>
            </a:endParaRPr>
          </a:p>
        </p:txBody>
      </p:sp>
      <p:sp>
        <p:nvSpPr>
          <p:cNvPr id="213" name="Google Shape;213;p28"/>
          <p:cNvSpPr/>
          <p:nvPr/>
        </p:nvSpPr>
        <p:spPr>
          <a:xfrm>
            <a:off x="9076438" y="2936650"/>
            <a:ext cx="1347600" cy="8811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2000">
                <a:latin typeface="Times New Roman"/>
                <a:ea typeface="Times New Roman"/>
                <a:cs typeface="Times New Roman"/>
                <a:sym typeface="Times New Roman"/>
              </a:rPr>
              <a:t>Dropout layer</a:t>
            </a:r>
            <a:endParaRPr sz="2000">
              <a:latin typeface="Times New Roman"/>
              <a:ea typeface="Times New Roman"/>
              <a:cs typeface="Times New Roman"/>
              <a:sym typeface="Times New Roman"/>
            </a:endParaRPr>
          </a:p>
        </p:txBody>
      </p:sp>
      <p:sp>
        <p:nvSpPr>
          <p:cNvPr id="214" name="Google Shape;214;p28"/>
          <p:cNvSpPr/>
          <p:nvPr/>
        </p:nvSpPr>
        <p:spPr>
          <a:xfrm>
            <a:off x="5589475" y="2913600"/>
            <a:ext cx="1527600" cy="8811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2000">
                <a:latin typeface="Times New Roman"/>
                <a:ea typeface="Times New Roman"/>
                <a:cs typeface="Times New Roman"/>
                <a:sym typeface="Times New Roman"/>
              </a:rPr>
              <a:t>Concatenation layer</a:t>
            </a:r>
            <a:endParaRPr sz="2000">
              <a:latin typeface="Times New Roman"/>
              <a:ea typeface="Times New Roman"/>
              <a:cs typeface="Times New Roman"/>
              <a:sym typeface="Times New Roman"/>
            </a:endParaRPr>
          </a:p>
        </p:txBody>
      </p:sp>
      <p:sp>
        <p:nvSpPr>
          <p:cNvPr id="215" name="Google Shape;215;p28"/>
          <p:cNvSpPr/>
          <p:nvPr/>
        </p:nvSpPr>
        <p:spPr>
          <a:xfrm>
            <a:off x="7344925" y="2922575"/>
            <a:ext cx="1527600" cy="8091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2000">
                <a:latin typeface="Times New Roman"/>
                <a:ea typeface="Times New Roman"/>
                <a:cs typeface="Times New Roman"/>
                <a:sym typeface="Times New Roman"/>
              </a:rPr>
              <a:t>Dense Layer</a:t>
            </a:r>
            <a:endParaRPr sz="2000">
              <a:latin typeface="Times New Roman"/>
              <a:ea typeface="Times New Roman"/>
              <a:cs typeface="Times New Roman"/>
              <a:sym typeface="Times New Roman"/>
            </a:endParaRPr>
          </a:p>
        </p:txBody>
      </p:sp>
      <p:sp>
        <p:nvSpPr>
          <p:cNvPr id="216" name="Google Shape;216;p28"/>
          <p:cNvSpPr/>
          <p:nvPr/>
        </p:nvSpPr>
        <p:spPr>
          <a:xfrm>
            <a:off x="2138325" y="4361333"/>
            <a:ext cx="1527600" cy="10011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US" sz="2000">
                <a:solidFill>
                  <a:schemeClr val="dk1"/>
                </a:solidFill>
                <a:latin typeface="Times New Roman"/>
                <a:ea typeface="Times New Roman"/>
                <a:cs typeface="Times New Roman"/>
                <a:sym typeface="Times New Roman"/>
              </a:rPr>
              <a:t>Embedding layer for users</a:t>
            </a:r>
            <a:endParaRPr sz="2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2000">
              <a:latin typeface="Times New Roman"/>
              <a:ea typeface="Times New Roman"/>
              <a:cs typeface="Times New Roman"/>
              <a:sym typeface="Times New Roman"/>
            </a:endParaRPr>
          </a:p>
        </p:txBody>
      </p:sp>
      <p:sp>
        <p:nvSpPr>
          <p:cNvPr id="217" name="Google Shape;217;p28"/>
          <p:cNvSpPr/>
          <p:nvPr/>
        </p:nvSpPr>
        <p:spPr>
          <a:xfrm>
            <a:off x="2044254" y="1744433"/>
            <a:ext cx="1527600" cy="10011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2000">
                <a:latin typeface="Times New Roman"/>
                <a:ea typeface="Times New Roman"/>
                <a:cs typeface="Times New Roman"/>
                <a:sym typeface="Times New Roman"/>
              </a:rPr>
              <a:t>Embedding layer for books</a:t>
            </a:r>
            <a:endParaRPr sz="2000">
              <a:latin typeface="Times New Roman"/>
              <a:ea typeface="Times New Roman"/>
              <a:cs typeface="Times New Roman"/>
              <a:sym typeface="Times New Roman"/>
            </a:endParaRPr>
          </a:p>
        </p:txBody>
      </p:sp>
      <p:sp>
        <p:nvSpPr>
          <p:cNvPr id="218" name="Google Shape;218;p28"/>
          <p:cNvSpPr/>
          <p:nvPr/>
        </p:nvSpPr>
        <p:spPr>
          <a:xfrm>
            <a:off x="98050" y="4361325"/>
            <a:ext cx="1527600" cy="10011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2000">
                <a:solidFill>
                  <a:schemeClr val="dk1"/>
                </a:solidFill>
                <a:latin typeface="Times New Roman"/>
                <a:ea typeface="Times New Roman"/>
                <a:cs typeface="Times New Roman"/>
                <a:sym typeface="Times New Roman"/>
              </a:rPr>
              <a:t>Input Layer for Users</a:t>
            </a:r>
            <a:endParaRPr sz="2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2000">
              <a:latin typeface="Times New Roman"/>
              <a:ea typeface="Times New Roman"/>
              <a:cs typeface="Times New Roman"/>
              <a:sym typeface="Times New Roman"/>
            </a:endParaRPr>
          </a:p>
        </p:txBody>
      </p:sp>
      <p:sp>
        <p:nvSpPr>
          <p:cNvPr id="219" name="Google Shape;219;p28"/>
          <p:cNvSpPr/>
          <p:nvPr/>
        </p:nvSpPr>
        <p:spPr>
          <a:xfrm>
            <a:off x="10627975" y="2933200"/>
            <a:ext cx="1563900" cy="8811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2000">
                <a:latin typeface="Times New Roman"/>
                <a:ea typeface="Times New Roman"/>
                <a:cs typeface="Times New Roman"/>
                <a:sym typeface="Times New Roman"/>
              </a:rPr>
              <a:t>Output Layer</a:t>
            </a:r>
            <a:endParaRPr sz="2000">
              <a:latin typeface="Times New Roman"/>
              <a:ea typeface="Times New Roman"/>
              <a:cs typeface="Times New Roman"/>
              <a:sym typeface="Times New Roman"/>
            </a:endParaRPr>
          </a:p>
        </p:txBody>
      </p:sp>
      <p:cxnSp>
        <p:nvCxnSpPr>
          <p:cNvPr id="220" name="Google Shape;220;p28"/>
          <p:cNvCxnSpPr>
            <a:stCxn id="210" idx="3"/>
            <a:endCxn id="217" idx="1"/>
          </p:cNvCxnSpPr>
          <p:nvPr/>
        </p:nvCxnSpPr>
        <p:spPr>
          <a:xfrm>
            <a:off x="1527600" y="2245283"/>
            <a:ext cx="516600" cy="600"/>
          </a:xfrm>
          <a:prstGeom prst="curvedConnector3">
            <a:avLst>
              <a:gd fmla="val 50005" name="adj1"/>
            </a:avLst>
          </a:prstGeom>
          <a:noFill/>
          <a:ln cap="flat" cmpd="sng" w="9525">
            <a:solidFill>
              <a:srgbClr val="000000"/>
            </a:solidFill>
            <a:prstDash val="solid"/>
            <a:round/>
            <a:headEnd len="med" w="med" type="none"/>
            <a:tailEnd len="med" w="med" type="none"/>
          </a:ln>
        </p:spPr>
      </p:cxnSp>
      <p:cxnSp>
        <p:nvCxnSpPr>
          <p:cNvPr id="221" name="Google Shape;221;p28"/>
          <p:cNvCxnSpPr>
            <a:stCxn id="218" idx="3"/>
            <a:endCxn id="216" idx="1"/>
          </p:cNvCxnSpPr>
          <p:nvPr/>
        </p:nvCxnSpPr>
        <p:spPr>
          <a:xfrm>
            <a:off x="1625650" y="4861875"/>
            <a:ext cx="512700" cy="600"/>
          </a:xfrm>
          <a:prstGeom prst="curvedConnector3">
            <a:avLst>
              <a:gd fmla="val 49998" name="adj1"/>
            </a:avLst>
          </a:prstGeom>
          <a:noFill/>
          <a:ln cap="flat" cmpd="sng" w="9525">
            <a:solidFill>
              <a:srgbClr val="000000"/>
            </a:solidFill>
            <a:prstDash val="solid"/>
            <a:round/>
            <a:headEnd len="med" w="med" type="none"/>
            <a:tailEnd len="med" w="med" type="none"/>
          </a:ln>
        </p:spPr>
      </p:cxnSp>
      <p:cxnSp>
        <p:nvCxnSpPr>
          <p:cNvPr id="222" name="Google Shape;222;p28"/>
          <p:cNvCxnSpPr>
            <a:stCxn id="217" idx="3"/>
            <a:endCxn id="211" idx="1"/>
          </p:cNvCxnSpPr>
          <p:nvPr/>
        </p:nvCxnSpPr>
        <p:spPr>
          <a:xfrm>
            <a:off x="3571854" y="2244983"/>
            <a:ext cx="373500" cy="419700"/>
          </a:xfrm>
          <a:prstGeom prst="curvedConnector3">
            <a:avLst>
              <a:gd fmla="val 49997" name="adj1"/>
            </a:avLst>
          </a:prstGeom>
          <a:noFill/>
          <a:ln cap="flat" cmpd="sng" w="9525">
            <a:solidFill>
              <a:srgbClr val="000000"/>
            </a:solidFill>
            <a:prstDash val="solid"/>
            <a:round/>
            <a:headEnd len="med" w="med" type="none"/>
            <a:tailEnd len="med" w="med" type="none"/>
          </a:ln>
        </p:spPr>
      </p:cxnSp>
      <p:cxnSp>
        <p:nvCxnSpPr>
          <p:cNvPr id="223" name="Google Shape;223;p28"/>
          <p:cNvCxnSpPr>
            <a:stCxn id="216" idx="3"/>
            <a:endCxn id="212" idx="1"/>
          </p:cNvCxnSpPr>
          <p:nvPr/>
        </p:nvCxnSpPr>
        <p:spPr>
          <a:xfrm flipH="1" rot="10800000">
            <a:off x="3665925" y="4537583"/>
            <a:ext cx="353700" cy="324300"/>
          </a:xfrm>
          <a:prstGeom prst="curvedConnector3">
            <a:avLst>
              <a:gd fmla="val 49982" name="adj1"/>
            </a:avLst>
          </a:prstGeom>
          <a:noFill/>
          <a:ln cap="flat" cmpd="sng" w="9525">
            <a:solidFill>
              <a:srgbClr val="000000"/>
            </a:solidFill>
            <a:prstDash val="solid"/>
            <a:round/>
            <a:headEnd len="med" w="med" type="none"/>
            <a:tailEnd len="med" w="med" type="none"/>
          </a:ln>
        </p:spPr>
      </p:cxnSp>
      <p:cxnSp>
        <p:nvCxnSpPr>
          <p:cNvPr id="224" name="Google Shape;224;p28"/>
          <p:cNvCxnSpPr>
            <a:stCxn id="211" idx="3"/>
            <a:endCxn id="214" idx="1"/>
          </p:cNvCxnSpPr>
          <p:nvPr/>
        </p:nvCxnSpPr>
        <p:spPr>
          <a:xfrm>
            <a:off x="5151333" y="2664583"/>
            <a:ext cx="438000" cy="689700"/>
          </a:xfrm>
          <a:prstGeom prst="curvedConnector3">
            <a:avLst>
              <a:gd fmla="val 50016" name="adj1"/>
            </a:avLst>
          </a:prstGeom>
          <a:noFill/>
          <a:ln cap="flat" cmpd="sng" w="9525">
            <a:solidFill>
              <a:srgbClr val="000000"/>
            </a:solidFill>
            <a:prstDash val="solid"/>
            <a:round/>
            <a:headEnd len="med" w="med" type="none"/>
            <a:tailEnd len="med" w="med" type="none"/>
          </a:ln>
        </p:spPr>
      </p:cxnSp>
      <p:cxnSp>
        <p:nvCxnSpPr>
          <p:cNvPr id="225" name="Google Shape;225;p28"/>
          <p:cNvCxnSpPr>
            <a:stCxn id="212" idx="3"/>
            <a:endCxn id="214" idx="1"/>
          </p:cNvCxnSpPr>
          <p:nvPr/>
        </p:nvCxnSpPr>
        <p:spPr>
          <a:xfrm flipH="1" rot="10800000">
            <a:off x="5225500" y="3354092"/>
            <a:ext cx="363900" cy="1183500"/>
          </a:xfrm>
          <a:prstGeom prst="curvedConnector3">
            <a:avLst>
              <a:gd fmla="val 50010" name="adj1"/>
            </a:avLst>
          </a:prstGeom>
          <a:noFill/>
          <a:ln cap="flat" cmpd="sng" w="9525">
            <a:solidFill>
              <a:srgbClr val="000000"/>
            </a:solidFill>
            <a:prstDash val="solid"/>
            <a:round/>
            <a:headEnd len="med" w="med" type="none"/>
            <a:tailEnd len="med" w="med" type="none"/>
          </a:ln>
        </p:spPr>
      </p:cxnSp>
      <p:cxnSp>
        <p:nvCxnSpPr>
          <p:cNvPr id="226" name="Google Shape;226;p28"/>
          <p:cNvCxnSpPr>
            <a:stCxn id="215" idx="1"/>
            <a:endCxn id="215" idx="1"/>
          </p:cNvCxnSpPr>
          <p:nvPr/>
        </p:nvCxnSpPr>
        <p:spPr>
          <a:xfrm>
            <a:off x="7344925" y="3327125"/>
            <a:ext cx="600" cy="600"/>
          </a:xfrm>
          <a:prstGeom prst="curvedConnector3">
            <a:avLst>
              <a:gd fmla="val -39687500" name="adj1"/>
            </a:avLst>
          </a:prstGeom>
          <a:noFill/>
          <a:ln cap="flat" cmpd="sng" w="9525">
            <a:solidFill>
              <a:srgbClr val="000000"/>
            </a:solidFill>
            <a:prstDash val="solid"/>
            <a:round/>
            <a:headEnd len="med" w="med" type="none"/>
            <a:tailEnd len="med" w="med" type="none"/>
          </a:ln>
        </p:spPr>
      </p:cxnSp>
      <p:cxnSp>
        <p:nvCxnSpPr>
          <p:cNvPr id="227" name="Google Shape;227;p28"/>
          <p:cNvCxnSpPr>
            <a:stCxn id="215" idx="3"/>
            <a:endCxn id="213" idx="1"/>
          </p:cNvCxnSpPr>
          <p:nvPr/>
        </p:nvCxnSpPr>
        <p:spPr>
          <a:xfrm>
            <a:off x="8872525" y="3327125"/>
            <a:ext cx="204000" cy="50100"/>
          </a:xfrm>
          <a:prstGeom prst="curvedConnector3">
            <a:avLst>
              <a:gd fmla="val 49979" name="adj1"/>
            </a:avLst>
          </a:prstGeom>
          <a:noFill/>
          <a:ln cap="flat" cmpd="sng" w="9525">
            <a:solidFill>
              <a:srgbClr val="000000"/>
            </a:solidFill>
            <a:prstDash val="solid"/>
            <a:round/>
            <a:headEnd len="med" w="med" type="none"/>
            <a:tailEnd len="med" w="med" type="none"/>
          </a:ln>
        </p:spPr>
      </p:cxnSp>
      <p:cxnSp>
        <p:nvCxnSpPr>
          <p:cNvPr id="228" name="Google Shape;228;p28"/>
          <p:cNvCxnSpPr>
            <a:stCxn id="213" idx="3"/>
            <a:endCxn id="219" idx="1"/>
          </p:cNvCxnSpPr>
          <p:nvPr/>
        </p:nvCxnSpPr>
        <p:spPr>
          <a:xfrm flipH="1" rot="10800000">
            <a:off x="10424038" y="3373900"/>
            <a:ext cx="204000" cy="3300"/>
          </a:xfrm>
          <a:prstGeom prst="curvedConnector3">
            <a:avLst>
              <a:gd fmla="val 49985" name="adj1"/>
            </a:avLst>
          </a:prstGeom>
          <a:noFill/>
          <a:ln cap="flat" cmpd="sng" w="9525">
            <a:solidFill>
              <a:srgbClr val="000000"/>
            </a:solidFill>
            <a:prstDash val="solid"/>
            <a:round/>
            <a:headEnd len="med" w="med" type="none"/>
            <a:tailEnd len="med" w="med" type="none"/>
          </a:ln>
        </p:spPr>
      </p:cxnSp>
      <p:sp>
        <p:nvSpPr>
          <p:cNvPr id="229" name="Google Shape;229;p28"/>
          <p:cNvSpPr txBox="1"/>
          <p:nvPr>
            <p:ph type="title"/>
          </p:nvPr>
        </p:nvSpPr>
        <p:spPr>
          <a:xfrm>
            <a:off x="1104900" y="76200"/>
            <a:ext cx="9980700" cy="1097100"/>
          </a:xfrm>
          <a:prstGeom prst="rect">
            <a:avLst/>
          </a:prstGeom>
        </p:spPr>
        <p:txBody>
          <a:bodyPr anchorCtr="0" anchor="b" bIns="45700" lIns="0" spcFirstLastPara="1" rIns="0" wrap="square" tIns="45700">
            <a:normAutofit/>
          </a:bodyPr>
          <a:lstStyle/>
          <a:p>
            <a:pPr indent="0" lvl="0" marL="228600" rtl="0" algn="l">
              <a:spcBef>
                <a:spcPts val="1800"/>
              </a:spcBef>
              <a:spcAft>
                <a:spcPts val="0"/>
              </a:spcAft>
              <a:buNone/>
            </a:pPr>
            <a:r>
              <a:rPr b="1" lang="en-US" sz="2400">
                <a:latin typeface="Times New Roman"/>
                <a:ea typeface="Times New Roman"/>
                <a:cs typeface="Times New Roman"/>
                <a:sym typeface="Times New Roman"/>
              </a:rPr>
              <a:t>Neural Network Architecture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1104900" y="76200"/>
            <a:ext cx="9980682" cy="138684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3. MODEL DEVELOPMENT</a:t>
            </a:r>
            <a:br>
              <a:rPr b="1"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p:txBody>
      </p:sp>
      <p:sp>
        <p:nvSpPr>
          <p:cNvPr id="235" name="Google Shape;235;p29"/>
          <p:cNvSpPr txBox="1"/>
          <p:nvPr>
            <p:ph idx="1" type="body"/>
          </p:nvPr>
        </p:nvSpPr>
        <p:spPr>
          <a:xfrm>
            <a:off x="838199" y="1619250"/>
            <a:ext cx="10601325" cy="4572000"/>
          </a:xfrm>
          <a:prstGeom prst="rect">
            <a:avLst/>
          </a:prstGeom>
          <a:noFill/>
          <a:ln>
            <a:noFill/>
          </a:ln>
        </p:spPr>
        <p:txBody>
          <a:bodyPr anchorCtr="0" anchor="t" bIns="45700" lIns="0" spcFirstLastPara="1" rIns="0" wrap="square" tIns="45700">
            <a:normAutofit fontScale="25000" lnSpcReduction="20000"/>
          </a:bodyPr>
          <a:lstStyle/>
          <a:p>
            <a:pPr indent="-227012" lvl="0" marL="228600" rtl="0" algn="l">
              <a:lnSpc>
                <a:spcPct val="90000"/>
              </a:lnSpc>
              <a:spcBef>
                <a:spcPts val="0"/>
              </a:spcBef>
              <a:spcAft>
                <a:spcPts val="0"/>
              </a:spcAft>
              <a:buClr>
                <a:schemeClr val="dk1"/>
              </a:buClr>
              <a:buSzPct val="100000"/>
              <a:buChar char="▪"/>
            </a:pPr>
            <a:r>
              <a:rPr b="1" lang="en-US" sz="7900">
                <a:latin typeface="Times New Roman"/>
                <a:ea typeface="Times New Roman"/>
                <a:cs typeface="Times New Roman"/>
                <a:sym typeface="Times New Roman"/>
              </a:rPr>
              <a:t>Embedding Layers Implementation</a:t>
            </a:r>
            <a:r>
              <a:rPr lang="en-US" sz="7900">
                <a:latin typeface="Times New Roman"/>
                <a:ea typeface="Times New Roman"/>
                <a:cs typeface="Times New Roman"/>
                <a:sym typeface="Times New Roman"/>
              </a:rPr>
              <a:t>:</a:t>
            </a:r>
            <a:endParaRPr sz="7900"/>
          </a:p>
          <a:p>
            <a:pPr indent="0" lvl="0" marL="0" rtl="0" algn="l">
              <a:lnSpc>
                <a:spcPct val="90000"/>
              </a:lnSpc>
              <a:spcBef>
                <a:spcPts val="1800"/>
              </a:spcBef>
              <a:spcAft>
                <a:spcPts val="0"/>
              </a:spcAft>
              <a:buClr>
                <a:schemeClr val="dk1"/>
              </a:buClr>
              <a:buSzPct val="25316"/>
              <a:buNone/>
            </a:pPr>
            <a:r>
              <a:rPr lang="en-US" sz="7900">
                <a:latin typeface="Times New Roman"/>
                <a:ea typeface="Times New Roman"/>
                <a:cs typeface="Times New Roman"/>
                <a:sym typeface="Times New Roman"/>
              </a:rPr>
              <a:t>  An embedding layer for books and another for users were created.</a:t>
            </a:r>
            <a:endParaRPr sz="7900"/>
          </a:p>
          <a:p>
            <a:pPr indent="0" lvl="0" marL="0" rtl="0" algn="l">
              <a:lnSpc>
                <a:spcPct val="90000"/>
              </a:lnSpc>
              <a:spcBef>
                <a:spcPts val="1800"/>
              </a:spcBef>
              <a:spcAft>
                <a:spcPts val="0"/>
              </a:spcAft>
              <a:buClr>
                <a:schemeClr val="dk1"/>
              </a:buClr>
              <a:buSzPct val="25316"/>
              <a:buNone/>
            </a:pPr>
            <a:r>
              <a:rPr lang="en-US" sz="7900">
                <a:latin typeface="Times New Roman"/>
                <a:ea typeface="Times New Roman"/>
                <a:cs typeface="Times New Roman"/>
                <a:sym typeface="Times New Roman"/>
              </a:rPr>
              <a:t>  These layers transform the input book and user IDs into dense vectors of fixed size.</a:t>
            </a:r>
            <a:endParaRPr sz="7900">
              <a:latin typeface="Times New Roman"/>
              <a:ea typeface="Times New Roman"/>
              <a:cs typeface="Times New Roman"/>
              <a:sym typeface="Times New Roman"/>
            </a:endParaRPr>
          </a:p>
          <a:p>
            <a:pPr indent="0" lvl="0" marL="0" rtl="0" algn="l">
              <a:lnSpc>
                <a:spcPct val="90000"/>
              </a:lnSpc>
              <a:spcBef>
                <a:spcPts val="1800"/>
              </a:spcBef>
              <a:spcAft>
                <a:spcPts val="0"/>
              </a:spcAft>
              <a:buClr>
                <a:schemeClr val="dk1"/>
              </a:buClr>
              <a:buSzPct val="25316"/>
              <a:buNone/>
            </a:pPr>
            <a:r>
              <a:rPr lang="en-US" sz="7900">
                <a:solidFill>
                  <a:srgbClr val="374151"/>
                </a:solidFill>
                <a:latin typeface="Times New Roman"/>
                <a:ea typeface="Times New Roman"/>
                <a:cs typeface="Times New Roman"/>
                <a:sym typeface="Times New Roman"/>
              </a:rPr>
              <a:t>  The output of the embedding layer is flattened.</a:t>
            </a:r>
            <a:endParaRPr sz="7900">
              <a:latin typeface="Times New Roman"/>
              <a:ea typeface="Times New Roman"/>
              <a:cs typeface="Times New Roman"/>
              <a:sym typeface="Times New Roman"/>
            </a:endParaRPr>
          </a:p>
          <a:p>
            <a:pPr indent="-227012" lvl="0" marL="228600" rtl="0" algn="l">
              <a:lnSpc>
                <a:spcPct val="90000"/>
              </a:lnSpc>
              <a:spcBef>
                <a:spcPts val="1800"/>
              </a:spcBef>
              <a:spcAft>
                <a:spcPts val="0"/>
              </a:spcAft>
              <a:buClr>
                <a:schemeClr val="dk1"/>
              </a:buClr>
              <a:buSzPct val="100000"/>
              <a:buChar char="▪"/>
            </a:pPr>
            <a:r>
              <a:rPr b="1" lang="en-US" sz="7900">
                <a:latin typeface="Times New Roman"/>
                <a:ea typeface="Times New Roman"/>
                <a:cs typeface="Times New Roman"/>
                <a:sym typeface="Times New Roman"/>
              </a:rPr>
              <a:t>Layer Concatenation and Dense Layer Addition</a:t>
            </a:r>
            <a:r>
              <a:rPr lang="en-US" sz="7900">
                <a:latin typeface="Times New Roman"/>
                <a:ea typeface="Times New Roman"/>
                <a:cs typeface="Times New Roman"/>
                <a:sym typeface="Times New Roman"/>
              </a:rPr>
              <a:t>:</a:t>
            </a:r>
            <a:endParaRPr sz="7900"/>
          </a:p>
          <a:p>
            <a:pPr indent="-227012" lvl="1" marL="685800" rtl="0" algn="l">
              <a:lnSpc>
                <a:spcPct val="90000"/>
              </a:lnSpc>
              <a:spcBef>
                <a:spcPts val="600"/>
              </a:spcBef>
              <a:spcAft>
                <a:spcPts val="0"/>
              </a:spcAft>
              <a:buClr>
                <a:schemeClr val="dk1"/>
              </a:buClr>
              <a:buSzPct val="100000"/>
              <a:buChar char="▪"/>
            </a:pPr>
            <a:r>
              <a:rPr lang="en-US" sz="7900">
                <a:latin typeface="Times New Roman"/>
                <a:ea typeface="Times New Roman"/>
                <a:cs typeface="Times New Roman"/>
                <a:sym typeface="Times New Roman"/>
              </a:rPr>
              <a:t>The outputs from the book and user embedding layers were concatenated.</a:t>
            </a:r>
            <a:endParaRPr sz="7900"/>
          </a:p>
          <a:p>
            <a:pPr indent="-227012" lvl="1" marL="685800" rtl="0" algn="l">
              <a:lnSpc>
                <a:spcPct val="90000"/>
              </a:lnSpc>
              <a:spcBef>
                <a:spcPts val="600"/>
              </a:spcBef>
              <a:spcAft>
                <a:spcPts val="0"/>
              </a:spcAft>
              <a:buClr>
                <a:schemeClr val="dk1"/>
              </a:buClr>
              <a:buSzPct val="100000"/>
              <a:buChar char="▪"/>
            </a:pPr>
            <a:r>
              <a:rPr lang="en-US" sz="7900">
                <a:latin typeface="Times New Roman"/>
                <a:ea typeface="Times New Roman"/>
                <a:cs typeface="Times New Roman"/>
                <a:sym typeface="Times New Roman"/>
              </a:rPr>
              <a:t>A dense layer with 128 neurons was added on top, including a dropout layer with a rate of 0.5 to prevent overfitting.</a:t>
            </a:r>
            <a:endParaRPr sz="7900"/>
          </a:p>
          <a:p>
            <a:pPr indent="-227012" lvl="1" marL="685800" rtl="0" algn="l">
              <a:lnSpc>
                <a:spcPct val="90000"/>
              </a:lnSpc>
              <a:spcBef>
                <a:spcPts val="600"/>
              </a:spcBef>
              <a:spcAft>
                <a:spcPts val="0"/>
              </a:spcAft>
              <a:buClr>
                <a:schemeClr val="dk1"/>
              </a:buClr>
              <a:buSzPct val="100000"/>
              <a:buChar char="▪"/>
            </a:pPr>
            <a:r>
              <a:rPr lang="en-US" sz="7900">
                <a:latin typeface="Times New Roman"/>
                <a:ea typeface="Times New Roman"/>
                <a:cs typeface="Times New Roman"/>
                <a:sym typeface="Times New Roman"/>
              </a:rPr>
              <a:t>The activation function used in the dense layer is the </a:t>
            </a:r>
            <a:r>
              <a:rPr b="1" lang="en-US" sz="7900">
                <a:latin typeface="Times New Roman"/>
                <a:ea typeface="Times New Roman"/>
                <a:cs typeface="Times New Roman"/>
                <a:sym typeface="Times New Roman"/>
              </a:rPr>
              <a:t>Rectified Linear Unit </a:t>
            </a:r>
            <a:r>
              <a:rPr lang="en-US" sz="7900">
                <a:latin typeface="Times New Roman"/>
                <a:ea typeface="Times New Roman"/>
                <a:cs typeface="Times New Roman"/>
                <a:sym typeface="Times New Roman"/>
              </a:rPr>
              <a:t>(ReLU).</a:t>
            </a:r>
            <a:endParaRPr sz="7900">
              <a:latin typeface="Times New Roman"/>
              <a:ea typeface="Times New Roman"/>
              <a:cs typeface="Times New Roman"/>
              <a:sym typeface="Times New Roman"/>
            </a:endParaRPr>
          </a:p>
          <a:p>
            <a:pPr indent="-227012" lvl="0" marL="228600" rtl="0" algn="just">
              <a:lnSpc>
                <a:spcPct val="90000"/>
              </a:lnSpc>
              <a:spcBef>
                <a:spcPts val="1800"/>
              </a:spcBef>
              <a:spcAft>
                <a:spcPts val="0"/>
              </a:spcAft>
              <a:buClr>
                <a:schemeClr val="dk1"/>
              </a:buClr>
              <a:buSzPct val="100000"/>
              <a:buChar char="▪"/>
            </a:pPr>
            <a:r>
              <a:rPr b="1" lang="en-US" sz="7900">
                <a:latin typeface="Times New Roman"/>
                <a:ea typeface="Times New Roman"/>
                <a:cs typeface="Times New Roman"/>
                <a:sym typeface="Times New Roman"/>
              </a:rPr>
              <a:t>Dropout Layer:</a:t>
            </a:r>
            <a:r>
              <a:rPr lang="en-US" sz="7900"/>
              <a:t> </a:t>
            </a:r>
            <a:endParaRPr sz="7900"/>
          </a:p>
          <a:p>
            <a:pPr indent="0" lvl="0" marL="228600" rtl="0" algn="just">
              <a:lnSpc>
                <a:spcPct val="90000"/>
              </a:lnSpc>
              <a:spcBef>
                <a:spcPts val="1800"/>
              </a:spcBef>
              <a:spcAft>
                <a:spcPts val="0"/>
              </a:spcAft>
              <a:buNone/>
            </a:pPr>
            <a:r>
              <a:rPr lang="en-US" sz="7900">
                <a:latin typeface="Times New Roman"/>
                <a:ea typeface="Times New Roman"/>
                <a:cs typeface="Times New Roman"/>
                <a:sym typeface="Times New Roman"/>
              </a:rPr>
              <a:t>  </a:t>
            </a:r>
            <a:r>
              <a:rPr lang="en-US" sz="7900">
                <a:latin typeface="Times New Roman"/>
                <a:ea typeface="Times New Roman"/>
                <a:cs typeface="Times New Roman"/>
                <a:sym typeface="Times New Roman"/>
              </a:rPr>
              <a:t>Dropout is a regularization technique where randomly selected neurons are ignored </a:t>
            </a:r>
            <a:endParaRPr sz="7900">
              <a:latin typeface="Times New Roman"/>
              <a:ea typeface="Times New Roman"/>
              <a:cs typeface="Times New Roman"/>
              <a:sym typeface="Times New Roman"/>
            </a:endParaRPr>
          </a:p>
          <a:p>
            <a:pPr indent="0" lvl="0" marL="228600" rtl="0" algn="just">
              <a:lnSpc>
                <a:spcPct val="90000"/>
              </a:lnSpc>
              <a:spcBef>
                <a:spcPts val="1800"/>
              </a:spcBef>
              <a:spcAft>
                <a:spcPts val="0"/>
              </a:spcAft>
              <a:buNone/>
            </a:pPr>
            <a:r>
              <a:rPr lang="en-US" sz="7900">
                <a:latin typeface="Times New Roman"/>
                <a:ea typeface="Times New Roman"/>
                <a:cs typeface="Times New Roman"/>
                <a:sym typeface="Times New Roman"/>
              </a:rPr>
              <a:t>  during training,  which helps in preventing the model  from overfitting.</a:t>
            </a:r>
            <a:endParaRPr sz="7900"/>
          </a:p>
          <a:p>
            <a:pPr indent="-101600" lvl="0" marL="228600" rtl="0" algn="just">
              <a:lnSpc>
                <a:spcPct val="90000"/>
              </a:lnSpc>
              <a:spcBef>
                <a:spcPts val="1800"/>
              </a:spcBef>
              <a:spcAft>
                <a:spcPts val="0"/>
              </a:spcAft>
              <a:buClr>
                <a:schemeClr val="dk1"/>
              </a:buClr>
              <a:buSzPct val="100000"/>
              <a:buNone/>
            </a:pPr>
            <a:r>
              <a:t/>
            </a:r>
            <a:endParaRPr>
              <a:latin typeface="Times New Roman"/>
              <a:ea typeface="Times New Roman"/>
              <a:cs typeface="Times New Roman"/>
              <a:sym typeface="Times New Roman"/>
            </a:endParaRPr>
          </a:p>
          <a:p>
            <a:pPr indent="-101600" lvl="0" marL="228600" rtl="0" algn="l">
              <a:lnSpc>
                <a:spcPct val="90000"/>
              </a:lnSpc>
              <a:spcBef>
                <a:spcPts val="1800"/>
              </a:spcBef>
              <a:spcAft>
                <a:spcPts val="0"/>
              </a:spcAft>
              <a:buClr>
                <a:schemeClr val="dk1"/>
              </a:buClr>
              <a:buSzPct val="100000"/>
              <a:buNone/>
            </a:pPr>
            <a:r>
              <a:t/>
            </a:r>
            <a:endParaRPr>
              <a:latin typeface="Times New Roman"/>
              <a:ea typeface="Times New Roman"/>
              <a:cs typeface="Times New Roman"/>
              <a:sym typeface="Times New Roman"/>
            </a:endParaRPr>
          </a:p>
          <a:p>
            <a:pPr indent="0" lvl="0" marL="0" rtl="0" algn="l">
              <a:lnSpc>
                <a:spcPct val="90000"/>
              </a:lnSpc>
              <a:spcBef>
                <a:spcPts val="1800"/>
              </a:spcBef>
              <a:spcAft>
                <a:spcPts val="0"/>
              </a:spcAft>
              <a:buClr>
                <a:schemeClr val="dk1"/>
              </a:buClr>
              <a:buSzPct val="100000"/>
              <a:buNone/>
            </a:pPr>
            <a:r>
              <a:t/>
            </a:r>
            <a:endParaRPr>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1104900" y="76200"/>
            <a:ext cx="9980682" cy="142748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3. MODEL DEVELOPMENT</a:t>
            </a:r>
            <a:br>
              <a:rPr b="1"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p:txBody>
      </p:sp>
      <p:sp>
        <p:nvSpPr>
          <p:cNvPr id="241" name="Google Shape;241;p30"/>
          <p:cNvSpPr txBox="1"/>
          <p:nvPr>
            <p:ph idx="1" type="body"/>
          </p:nvPr>
        </p:nvSpPr>
        <p:spPr>
          <a:xfrm>
            <a:off x="1104900" y="1600200"/>
            <a:ext cx="9202882" cy="4572000"/>
          </a:xfrm>
          <a:prstGeom prst="rect">
            <a:avLst/>
          </a:prstGeom>
          <a:noFill/>
          <a:ln>
            <a:noFill/>
          </a:ln>
        </p:spPr>
        <p:txBody>
          <a:bodyPr anchorCtr="0" anchor="t" bIns="45700" lIns="0" spcFirstLastPara="1" rIns="0" wrap="square" tIns="45700">
            <a:normAutofit/>
          </a:bodyPr>
          <a:lstStyle/>
          <a:p>
            <a:pPr indent="-228600" lvl="0" marL="228600" rtl="0" algn="l">
              <a:lnSpc>
                <a:spcPct val="90000"/>
              </a:lnSpc>
              <a:spcBef>
                <a:spcPts val="0"/>
              </a:spcBef>
              <a:spcAft>
                <a:spcPts val="0"/>
              </a:spcAft>
              <a:buClr>
                <a:schemeClr val="dk1"/>
              </a:buClr>
              <a:buSzPts val="2000"/>
              <a:buChar char="▪"/>
            </a:pPr>
            <a:r>
              <a:rPr b="1" lang="en-US">
                <a:latin typeface="Times New Roman"/>
                <a:ea typeface="Times New Roman"/>
                <a:cs typeface="Times New Roman"/>
                <a:sym typeface="Times New Roman"/>
              </a:rPr>
              <a:t>Model Compilation and Training</a:t>
            </a:r>
            <a:r>
              <a:rPr lang="en-US">
                <a:latin typeface="Times New Roman"/>
                <a:ea typeface="Times New Roman"/>
                <a:cs typeface="Times New Roman"/>
                <a:sym typeface="Times New Roman"/>
              </a:rPr>
              <a:t>:</a:t>
            </a:r>
            <a:endParaRPr/>
          </a:p>
          <a:p>
            <a:pPr indent="0" lvl="0" marL="0" rtl="0" algn="l">
              <a:lnSpc>
                <a:spcPct val="90000"/>
              </a:lnSpc>
              <a:spcBef>
                <a:spcPts val="1800"/>
              </a:spcBef>
              <a:spcAft>
                <a:spcPts val="0"/>
              </a:spcAft>
              <a:buClr>
                <a:schemeClr val="dk1"/>
              </a:buClr>
              <a:buSzPts val="2000"/>
              <a:buNone/>
            </a:pPr>
            <a:r>
              <a:rPr lang="en-US">
                <a:latin typeface="Times New Roman"/>
                <a:ea typeface="Times New Roman"/>
                <a:cs typeface="Times New Roman"/>
                <a:sym typeface="Times New Roman"/>
              </a:rPr>
              <a:t>The model is compiled with the Adam optimizer, with a custom learning rate of 0.001 and a decay rate of 1e-06.</a:t>
            </a:r>
            <a:endParaRPr/>
          </a:p>
          <a:p>
            <a:pPr indent="0" lvl="0" marL="0" rtl="0" algn="l">
              <a:lnSpc>
                <a:spcPct val="90000"/>
              </a:lnSpc>
              <a:spcBef>
                <a:spcPts val="1800"/>
              </a:spcBef>
              <a:spcAft>
                <a:spcPts val="0"/>
              </a:spcAft>
              <a:buClr>
                <a:schemeClr val="dk1"/>
              </a:buClr>
              <a:buSzPts val="2000"/>
              <a:buNone/>
            </a:pPr>
            <a:r>
              <a:rPr lang="en-US">
                <a:latin typeface="Times New Roman"/>
                <a:ea typeface="Times New Roman"/>
                <a:cs typeface="Times New Roman"/>
                <a:sym typeface="Times New Roman"/>
              </a:rPr>
              <a:t>The loss function used is Mean Squared Error (MSE).</a:t>
            </a:r>
            <a:endParaRPr>
              <a:latin typeface="Times New Roman"/>
              <a:ea typeface="Times New Roman"/>
              <a:cs typeface="Times New Roman"/>
              <a:sym typeface="Times New Roman"/>
            </a:endParaRPr>
          </a:p>
          <a:p>
            <a:pPr indent="0" lvl="0" marL="0" rtl="0" algn="l">
              <a:lnSpc>
                <a:spcPct val="90000"/>
              </a:lnSpc>
              <a:spcBef>
                <a:spcPts val="1800"/>
              </a:spcBef>
              <a:spcAft>
                <a:spcPts val="0"/>
              </a:spcAft>
              <a:buClr>
                <a:schemeClr val="dk1"/>
              </a:buClr>
              <a:buSzPts val="2000"/>
              <a:buNone/>
            </a:pPr>
            <a:r>
              <a:rPr lang="en-US">
                <a:latin typeface="Times New Roman"/>
                <a:ea typeface="Times New Roman"/>
                <a:cs typeface="Times New Roman"/>
                <a:sym typeface="Times New Roman"/>
              </a:rPr>
              <a:t>The model is trained on the training set and validated on the test set over 15 epochs. The training process showed a gradual decrease in loss, indicating learning and improvement over time.</a:t>
            </a:r>
            <a:endParaRPr>
              <a:latin typeface="Times New Roman"/>
              <a:ea typeface="Times New Roman"/>
              <a:cs typeface="Times New Roman"/>
              <a:sym typeface="Times New Roman"/>
            </a:endParaRPr>
          </a:p>
          <a:p>
            <a:pPr indent="0" lvl="0" marL="0" rtl="0" algn="l">
              <a:lnSpc>
                <a:spcPct val="90000"/>
              </a:lnSpc>
              <a:spcBef>
                <a:spcPts val="1800"/>
              </a:spcBef>
              <a:spcAft>
                <a:spcPts val="0"/>
              </a:spcAft>
              <a:buClr>
                <a:schemeClr val="dk1"/>
              </a:buClr>
              <a:buSzPts val="2000"/>
              <a:buNone/>
            </a:pPr>
            <a:r>
              <a:rPr lang="en-US">
                <a:latin typeface="Times New Roman"/>
                <a:ea typeface="Times New Roman"/>
                <a:cs typeface="Times New Roman"/>
                <a:sym typeface="Times New Roman"/>
              </a:rPr>
              <a:t>We have used EarlyStopping callback function to prevent the overfitting. The training stops early if the validation loss doesn’t improve in the subsequent epoch.</a:t>
            </a:r>
            <a:endParaRPr>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1104900" y="76200"/>
            <a:ext cx="9980682" cy="1466294"/>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3. MODEL DEVELOPMENT</a:t>
            </a:r>
            <a:br>
              <a:rPr b="1" lang="en-US" sz="2800">
                <a:latin typeface="Times New Roman"/>
                <a:ea typeface="Times New Roman"/>
                <a:cs typeface="Times New Roman"/>
                <a:sym typeface="Times New Roman"/>
              </a:rPr>
            </a:br>
            <a:endParaRPr/>
          </a:p>
        </p:txBody>
      </p:sp>
      <p:pic>
        <p:nvPicPr>
          <p:cNvPr id="247" name="Google Shape;247;p31"/>
          <p:cNvPicPr preferRelativeResize="0"/>
          <p:nvPr>
            <p:ph idx="1" type="body"/>
          </p:nvPr>
        </p:nvPicPr>
        <p:blipFill rotWithShape="1">
          <a:blip r:embed="rId3">
            <a:alphaModFix/>
          </a:blip>
          <a:srcRect b="0" l="0" r="0" t="0"/>
          <a:stretch/>
        </p:blipFill>
        <p:spPr>
          <a:xfrm>
            <a:off x="5488547" y="1697237"/>
            <a:ext cx="5712853" cy="3832858"/>
          </a:xfrm>
          <a:prstGeom prst="rect">
            <a:avLst/>
          </a:prstGeom>
          <a:noFill/>
          <a:ln>
            <a:noFill/>
          </a:ln>
        </p:spPr>
      </p:pic>
      <p:sp>
        <p:nvSpPr>
          <p:cNvPr id="248" name="Google Shape;248;p31"/>
          <p:cNvSpPr txBox="1"/>
          <p:nvPr/>
        </p:nvSpPr>
        <p:spPr>
          <a:xfrm>
            <a:off x="7471063" y="5684838"/>
            <a:ext cx="29614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No of Epochs</a:t>
            </a:r>
            <a:endParaRPr/>
          </a:p>
        </p:txBody>
      </p:sp>
      <p:sp>
        <p:nvSpPr>
          <p:cNvPr id="249" name="Google Shape;249;p31"/>
          <p:cNvSpPr txBox="1"/>
          <p:nvPr/>
        </p:nvSpPr>
        <p:spPr>
          <a:xfrm>
            <a:off x="4334742" y="3244334"/>
            <a:ext cx="1761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Loss Value</a:t>
            </a:r>
            <a:endParaRPr/>
          </a:p>
        </p:txBody>
      </p:sp>
      <p:sp>
        <p:nvSpPr>
          <p:cNvPr id="250" name="Google Shape;250;p31"/>
          <p:cNvSpPr txBox="1"/>
          <p:nvPr/>
        </p:nvSpPr>
        <p:spPr>
          <a:xfrm>
            <a:off x="1104900" y="2109355"/>
            <a:ext cx="3321627" cy="313932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"loss" is the training loss. It shows how the model's loss has decreased over time as it learns from the training data.</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"val_loss" is the validation loss. This shows how well the model is generalizing to new data it hasn't seen before.</a:t>
            </a: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1104900" y="76200"/>
            <a:ext cx="9980682" cy="13970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3. MODEL DEVELOPMENT</a:t>
            </a:r>
            <a:br>
              <a:rPr b="1"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p:txBody>
      </p:sp>
      <p:sp>
        <p:nvSpPr>
          <p:cNvPr id="256" name="Google Shape;256;p32"/>
          <p:cNvSpPr txBox="1"/>
          <p:nvPr>
            <p:ph idx="1" type="body"/>
          </p:nvPr>
        </p:nvSpPr>
        <p:spPr>
          <a:xfrm>
            <a:off x="1104899" y="1600200"/>
            <a:ext cx="9878291" cy="4572000"/>
          </a:xfrm>
          <a:prstGeom prst="rect">
            <a:avLst/>
          </a:prstGeom>
          <a:noFill/>
          <a:ln>
            <a:noFill/>
          </a:ln>
        </p:spPr>
        <p:txBody>
          <a:bodyPr anchorCtr="0" anchor="t" bIns="45700" lIns="0" spcFirstLastPara="1" rIns="0" wrap="square" tIns="45700">
            <a:normAutofit/>
          </a:bodyPr>
          <a:lstStyle/>
          <a:p>
            <a:pPr indent="-228600" lvl="0" marL="228600" rtl="0" algn="l">
              <a:lnSpc>
                <a:spcPct val="90000"/>
              </a:lnSpc>
              <a:spcBef>
                <a:spcPts val="0"/>
              </a:spcBef>
              <a:spcAft>
                <a:spcPts val="0"/>
              </a:spcAft>
              <a:buClr>
                <a:schemeClr val="dk1"/>
              </a:buClr>
              <a:buSzPts val="2000"/>
              <a:buChar char="▪"/>
            </a:pPr>
            <a:r>
              <a:rPr b="1" lang="en-US">
                <a:latin typeface="Times New Roman"/>
                <a:ea typeface="Times New Roman"/>
                <a:cs typeface="Times New Roman"/>
                <a:sym typeface="Times New Roman"/>
              </a:rPr>
              <a:t>Model Performance and Saving</a:t>
            </a:r>
            <a:r>
              <a:rPr lang="en-US">
                <a:latin typeface="Times New Roman"/>
                <a:ea typeface="Times New Roman"/>
                <a:cs typeface="Times New Roman"/>
                <a:sym typeface="Times New Roman"/>
              </a:rPr>
              <a:t>:</a:t>
            </a:r>
            <a:endParaRPr/>
          </a:p>
          <a:p>
            <a:pPr indent="0" lvl="0" marL="0" rtl="0" algn="l">
              <a:lnSpc>
                <a:spcPct val="90000"/>
              </a:lnSpc>
              <a:spcBef>
                <a:spcPts val="1800"/>
              </a:spcBef>
              <a:spcAft>
                <a:spcPts val="0"/>
              </a:spcAft>
              <a:buClr>
                <a:schemeClr val="dk1"/>
              </a:buClr>
              <a:buSzPts val="2000"/>
              <a:buNone/>
            </a:pPr>
            <a:r>
              <a:rPr lang="en-US">
                <a:latin typeface="Times New Roman"/>
                <a:ea typeface="Times New Roman"/>
                <a:cs typeface="Times New Roman"/>
                <a:sym typeface="Times New Roman"/>
              </a:rPr>
              <a:t>The model's performance improved over the epochs, as evidenced by the decreasing loss values.</a:t>
            </a:r>
            <a:endParaRPr/>
          </a:p>
          <a:p>
            <a:pPr indent="0" lvl="0" marL="0" rtl="0" algn="l">
              <a:lnSpc>
                <a:spcPct val="90000"/>
              </a:lnSpc>
              <a:spcBef>
                <a:spcPts val="1800"/>
              </a:spcBef>
              <a:spcAft>
                <a:spcPts val="0"/>
              </a:spcAft>
              <a:buClr>
                <a:schemeClr val="dk1"/>
              </a:buClr>
              <a:buSzPts val="2000"/>
              <a:buNone/>
            </a:pPr>
            <a:r>
              <a:rPr lang="en-US">
                <a:latin typeface="Times New Roman"/>
                <a:ea typeface="Times New Roman"/>
                <a:cs typeface="Times New Roman"/>
                <a:sym typeface="Times New Roman"/>
              </a:rPr>
              <a:t>After training, the model was saved for later use in making book recommendations.</a:t>
            </a:r>
            <a:endParaRPr/>
          </a:p>
          <a:p>
            <a:pPr indent="-101600" lvl="0" marL="228600" rtl="0" algn="l">
              <a:lnSpc>
                <a:spcPct val="90000"/>
              </a:lnSpc>
              <a:spcBef>
                <a:spcPts val="1800"/>
              </a:spcBef>
              <a:spcAft>
                <a:spcPts val="0"/>
              </a:spcAft>
              <a:buClr>
                <a:schemeClr val="dk1"/>
              </a:buClr>
              <a:buSzPts val="2000"/>
              <a:buNone/>
            </a:pPr>
            <a:r>
              <a:t/>
            </a:r>
            <a:endParaRPr>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5"/>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INTRODUCTION</a:t>
            </a:r>
            <a:endParaRPr/>
          </a:p>
        </p:txBody>
      </p:sp>
      <p:sp>
        <p:nvSpPr>
          <p:cNvPr id="127" name="Google Shape;127;p15"/>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Clr>
                <a:srgbClr val="1F2328"/>
              </a:buClr>
              <a:buSzPts val="2000"/>
              <a:buNone/>
            </a:pPr>
            <a:r>
              <a:rPr b="1" i="0" lang="en-US">
                <a:solidFill>
                  <a:srgbClr val="1F2328"/>
                </a:solidFill>
                <a:latin typeface="Times New Roman"/>
                <a:ea typeface="Times New Roman"/>
                <a:cs typeface="Times New Roman"/>
                <a:sym typeface="Times New Roman"/>
              </a:rPr>
              <a:t>What is a Recommendation </a:t>
            </a:r>
            <a:r>
              <a:rPr b="1" i="0" lang="en-US">
                <a:solidFill>
                  <a:schemeClr val="accent1"/>
                </a:solidFill>
                <a:latin typeface="Times New Roman"/>
                <a:ea typeface="Times New Roman"/>
                <a:cs typeface="Times New Roman"/>
                <a:sym typeface="Times New Roman"/>
              </a:rPr>
              <a:t>System?</a:t>
            </a:r>
            <a:endParaRPr/>
          </a:p>
          <a:p>
            <a:pPr indent="0" lvl="0" marL="0" rtl="0" algn="l">
              <a:lnSpc>
                <a:spcPct val="90000"/>
              </a:lnSpc>
              <a:spcBef>
                <a:spcPts val="1800"/>
              </a:spcBef>
              <a:spcAft>
                <a:spcPts val="0"/>
              </a:spcAft>
              <a:buClr>
                <a:srgbClr val="1F2328"/>
              </a:buClr>
              <a:buSzPts val="2000"/>
              <a:buNone/>
            </a:pPr>
            <a:r>
              <a:rPr b="0" i="0" lang="en-US">
                <a:solidFill>
                  <a:srgbClr val="1F2328"/>
                </a:solidFill>
                <a:latin typeface="Times New Roman"/>
                <a:ea typeface="Times New Roman"/>
                <a:cs typeface="Times New Roman"/>
                <a:sym typeface="Times New Roman"/>
              </a:rPr>
              <a:t>Recommender systems or Recommendation systems aim to predict user’s interests and recommend product items that quite likely are interesting for them. They are among the most powerful machine learning systems that online retailers implement in order to drive sales.</a:t>
            </a:r>
            <a:endParaRPr/>
          </a:p>
          <a:p>
            <a:pPr indent="0" lvl="0" marL="0" rtl="0" algn="l">
              <a:lnSpc>
                <a:spcPct val="90000"/>
              </a:lnSpc>
              <a:spcBef>
                <a:spcPts val="1800"/>
              </a:spcBef>
              <a:spcAft>
                <a:spcPts val="0"/>
              </a:spcAft>
              <a:buClr>
                <a:srgbClr val="1F2328"/>
              </a:buClr>
              <a:buSzPts val="2000"/>
              <a:buNone/>
            </a:pPr>
            <a:r>
              <a:rPr b="0" i="0" lang="en-US">
                <a:solidFill>
                  <a:srgbClr val="1F2328"/>
                </a:solidFill>
                <a:latin typeface="Times New Roman"/>
                <a:ea typeface="Times New Roman"/>
                <a:cs typeface="Times New Roman"/>
                <a:sym typeface="Times New Roman"/>
              </a:rPr>
              <a:t>There are two primary types of </a:t>
            </a:r>
            <a:r>
              <a:rPr b="0" i="0" lang="en-US">
                <a:solidFill>
                  <a:schemeClr val="accent1"/>
                </a:solidFill>
                <a:latin typeface="Times New Roman"/>
                <a:ea typeface="Times New Roman"/>
                <a:cs typeface="Times New Roman"/>
                <a:sym typeface="Times New Roman"/>
              </a:rPr>
              <a:t>recommender systems:</a:t>
            </a:r>
            <a:endParaRPr/>
          </a:p>
          <a:p>
            <a:pPr indent="-228600" lvl="0" marL="228600" rtl="0" algn="l">
              <a:lnSpc>
                <a:spcPct val="90000"/>
              </a:lnSpc>
              <a:spcBef>
                <a:spcPts val="1800"/>
              </a:spcBef>
              <a:spcAft>
                <a:spcPts val="0"/>
              </a:spcAft>
              <a:buClr>
                <a:srgbClr val="1F2328"/>
              </a:buClr>
              <a:buSzPts val="2000"/>
              <a:buChar char="▪"/>
            </a:pPr>
            <a:r>
              <a:rPr b="1" i="0" lang="en-US">
                <a:solidFill>
                  <a:srgbClr val="1F2328"/>
                </a:solidFill>
                <a:latin typeface="Times New Roman"/>
                <a:ea typeface="Times New Roman"/>
                <a:cs typeface="Times New Roman"/>
                <a:sym typeface="Times New Roman"/>
              </a:rPr>
              <a:t>Collaborative Filtering Systems: </a:t>
            </a:r>
            <a:r>
              <a:rPr b="0" i="0" lang="en-US">
                <a:solidFill>
                  <a:srgbClr val="1F2328"/>
                </a:solidFill>
                <a:latin typeface="Times New Roman"/>
                <a:ea typeface="Times New Roman"/>
                <a:cs typeface="Times New Roman"/>
                <a:sym typeface="Times New Roman"/>
              </a:rPr>
              <a:t>These types of recommender systems are based on the user’s direct behavior. That is, this system builds a model of the user based on past choices, activities, and preferences. It then uses this knowledge to predict what the user will like based on their similarity to other user profiles.</a:t>
            </a:r>
            <a:endParaRPr/>
          </a:p>
          <a:p>
            <a:pPr indent="-228600" lvl="0" marL="228600" rtl="0" algn="l">
              <a:lnSpc>
                <a:spcPct val="90000"/>
              </a:lnSpc>
              <a:spcBef>
                <a:spcPts val="1800"/>
              </a:spcBef>
              <a:spcAft>
                <a:spcPts val="0"/>
              </a:spcAft>
              <a:buClr>
                <a:srgbClr val="1F2328"/>
              </a:buClr>
              <a:buSzPts val="2000"/>
              <a:buChar char="▪"/>
            </a:pPr>
            <a:r>
              <a:rPr b="1" i="0" lang="en-US">
                <a:solidFill>
                  <a:srgbClr val="1F2328"/>
                </a:solidFill>
                <a:latin typeface="Times New Roman"/>
                <a:ea typeface="Times New Roman"/>
                <a:cs typeface="Times New Roman"/>
                <a:sym typeface="Times New Roman"/>
              </a:rPr>
              <a:t>Content-Based Filtering System: </a:t>
            </a:r>
            <a:r>
              <a:rPr b="0" i="0" lang="en-US">
                <a:solidFill>
                  <a:srgbClr val="1F2328"/>
                </a:solidFill>
                <a:latin typeface="Times New Roman"/>
                <a:ea typeface="Times New Roman"/>
                <a:cs typeface="Times New Roman"/>
                <a:sym typeface="Times New Roman"/>
              </a:rPr>
              <a:t>Content-based recommender systems, on the other hand, are based on the items, and not necessarily the users. This method builds an understanding of similarity between items. That is, it recommends items that are similar to each other in terms of properties.</a:t>
            </a:r>
            <a:endParaRPr/>
          </a:p>
          <a:p>
            <a:pPr indent="0" lvl="0" marL="0" rtl="0" algn="l">
              <a:lnSpc>
                <a:spcPct val="90000"/>
              </a:lnSpc>
              <a:spcBef>
                <a:spcPts val="1800"/>
              </a:spcBef>
              <a:spcAft>
                <a:spcPts val="0"/>
              </a:spcAft>
              <a:buClr>
                <a:schemeClr val="dk1"/>
              </a:buClr>
              <a:buSzPts val="2000"/>
              <a:buNone/>
            </a:pPr>
            <a:r>
              <a:t/>
            </a:r>
            <a:endParaRPr b="1" i="0">
              <a:solidFill>
                <a:srgbClr val="1F2328"/>
              </a:solidFill>
              <a:latin typeface="Times New Roman"/>
              <a:ea typeface="Times New Roman"/>
              <a:cs typeface="Times New Roman"/>
              <a:sym typeface="Times New Roman"/>
            </a:endParaRPr>
          </a:p>
          <a:p>
            <a:pPr indent="-101600" lvl="0" marL="228600" rtl="0" algn="l">
              <a:lnSpc>
                <a:spcPct val="90000"/>
              </a:lnSpc>
              <a:spcBef>
                <a:spcPts val="1800"/>
              </a:spcBef>
              <a:spcAft>
                <a:spcPts val="0"/>
              </a:spcAft>
              <a:buClr>
                <a:schemeClr val="dk1"/>
              </a:buClr>
              <a:buSzPts val="2000"/>
              <a:buNone/>
            </a:pPr>
            <a:r>
              <a:t/>
            </a:r>
            <a:endParaRPr>
              <a:latin typeface="Times New Roman"/>
              <a:ea typeface="Times New Roman"/>
              <a:cs typeface="Times New Roman"/>
              <a:sym typeface="Times New Roman"/>
            </a:endParaRPr>
          </a:p>
          <a:p>
            <a:pPr indent="-101600" lvl="0" marL="228600" rtl="0" algn="l">
              <a:lnSpc>
                <a:spcPct val="90000"/>
              </a:lnSpc>
              <a:spcBef>
                <a:spcPts val="1800"/>
              </a:spcBef>
              <a:spcAft>
                <a:spcPts val="0"/>
              </a:spcAft>
              <a:buClr>
                <a:schemeClr val="dk1"/>
              </a:buClr>
              <a:buSzPts val="2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3"/>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RESULT</a:t>
            </a:r>
            <a:endParaRPr/>
          </a:p>
        </p:txBody>
      </p:sp>
      <p:sp>
        <p:nvSpPr>
          <p:cNvPr id="262" name="Google Shape;262;p33"/>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Clr>
                <a:schemeClr val="dk1"/>
              </a:buClr>
              <a:buSzPts val="2000"/>
              <a:buNone/>
            </a:pPr>
            <a:r>
              <a:rPr b="1" lang="en-US">
                <a:latin typeface="Times New Roman"/>
                <a:ea typeface="Times New Roman"/>
                <a:cs typeface="Times New Roman"/>
                <a:sym typeface="Times New Roman"/>
              </a:rPr>
              <a:t>Recommendations:</a:t>
            </a:r>
            <a:endParaRPr/>
          </a:p>
          <a:p>
            <a:pPr indent="-228600" lvl="0" marL="228600" rtl="0" algn="l">
              <a:lnSpc>
                <a:spcPct val="90000"/>
              </a:lnSpc>
              <a:spcBef>
                <a:spcPts val="1800"/>
              </a:spcBef>
              <a:spcAft>
                <a:spcPts val="0"/>
              </a:spcAft>
              <a:buClr>
                <a:schemeClr val="dk1"/>
              </a:buClr>
              <a:buSzPts val="2000"/>
              <a:buChar char="▪"/>
            </a:pPr>
            <a:r>
              <a:rPr lang="en-US">
                <a:latin typeface="Times New Roman"/>
                <a:ea typeface="Times New Roman"/>
                <a:cs typeface="Times New Roman"/>
                <a:sym typeface="Times New Roman"/>
              </a:rPr>
              <a:t>The pre-trained model along with the books and ratings datasets were loaded. The book recommendations are generated based on the information available in the books dataset.</a:t>
            </a:r>
            <a:endParaRPr/>
          </a:p>
          <a:p>
            <a:pPr indent="-228600" lvl="0" marL="228600" rtl="0" algn="l">
              <a:lnSpc>
                <a:spcPct val="90000"/>
              </a:lnSpc>
              <a:spcBef>
                <a:spcPts val="1800"/>
              </a:spcBef>
              <a:spcAft>
                <a:spcPts val="0"/>
              </a:spcAft>
              <a:buClr>
                <a:schemeClr val="dk1"/>
              </a:buClr>
              <a:buSzPts val="2000"/>
              <a:buChar char="▪"/>
            </a:pPr>
            <a:r>
              <a:rPr lang="en-US">
                <a:latin typeface="Times New Roman"/>
                <a:ea typeface="Times New Roman"/>
                <a:cs typeface="Times New Roman"/>
                <a:sym typeface="Times New Roman"/>
              </a:rPr>
              <a:t>A function was defined to accept a 'user_id' as input. This function is designed to return the top 5 recommended books specifically tailored for the user corresponding to the provided 'user_id’.</a:t>
            </a:r>
            <a:endParaRPr/>
          </a:p>
          <a:p>
            <a:pPr indent="-101600" lvl="0" marL="228600" rtl="0" algn="l">
              <a:lnSpc>
                <a:spcPct val="90000"/>
              </a:lnSpc>
              <a:spcBef>
                <a:spcPts val="1800"/>
              </a:spcBef>
              <a:spcAft>
                <a:spcPts val="0"/>
              </a:spcAft>
              <a:buClr>
                <a:schemeClr val="dk1"/>
              </a:buClr>
              <a:buSzPts val="2000"/>
              <a:buNone/>
            </a:pPr>
            <a:r>
              <a:t/>
            </a:r>
            <a:endParaRPr>
              <a:latin typeface="Times New Roman"/>
              <a:ea typeface="Times New Roman"/>
              <a:cs typeface="Times New Roman"/>
              <a:sym typeface="Times New Roman"/>
            </a:endParaRPr>
          </a:p>
          <a:p>
            <a:pPr indent="-101600" lvl="0" marL="228600" rtl="0" algn="l">
              <a:lnSpc>
                <a:spcPct val="90000"/>
              </a:lnSpc>
              <a:spcBef>
                <a:spcPts val="1800"/>
              </a:spcBef>
              <a:spcAft>
                <a:spcPts val="0"/>
              </a:spcAft>
              <a:buClr>
                <a:schemeClr val="dk1"/>
              </a:buClr>
              <a:buSzPts val="2000"/>
              <a:buNone/>
            </a:pPr>
            <a:r>
              <a:t/>
            </a:r>
            <a:endParaRPr>
              <a:latin typeface="Times New Roman"/>
              <a:ea typeface="Times New Roman"/>
              <a:cs typeface="Times New Roman"/>
              <a:sym typeface="Times New Roman"/>
            </a:endParaRPr>
          </a:p>
        </p:txBody>
      </p:sp>
      <p:pic>
        <p:nvPicPr>
          <p:cNvPr id="263" name="Google Shape;263;p33"/>
          <p:cNvPicPr preferRelativeResize="0"/>
          <p:nvPr/>
        </p:nvPicPr>
        <p:blipFill rotWithShape="1">
          <a:blip r:embed="rId3">
            <a:alphaModFix/>
          </a:blip>
          <a:srcRect b="0" l="0" r="0" t="0"/>
          <a:stretch/>
        </p:blipFill>
        <p:spPr>
          <a:xfrm>
            <a:off x="1371601" y="3800292"/>
            <a:ext cx="9096374" cy="279894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Future Enhancements</a:t>
            </a:r>
            <a:endParaRPr sz="2400">
              <a:latin typeface="Times New Roman"/>
              <a:ea typeface="Times New Roman"/>
              <a:cs typeface="Times New Roman"/>
              <a:sym typeface="Times New Roman"/>
            </a:endParaRPr>
          </a:p>
        </p:txBody>
      </p:sp>
      <p:sp>
        <p:nvSpPr>
          <p:cNvPr id="269" name="Google Shape;269;p34"/>
          <p:cNvSpPr txBox="1"/>
          <p:nvPr>
            <p:ph idx="1" type="body"/>
          </p:nvPr>
        </p:nvSpPr>
        <p:spPr>
          <a:xfrm>
            <a:off x="1104150" y="1950275"/>
            <a:ext cx="9982200" cy="4572000"/>
          </a:xfrm>
          <a:prstGeom prst="rect">
            <a:avLst/>
          </a:prstGeom>
          <a:noFill/>
          <a:ln>
            <a:noFill/>
          </a:ln>
        </p:spPr>
        <p:txBody>
          <a:bodyPr anchorCtr="0" anchor="t" bIns="45700" lIns="0" spcFirstLastPara="1" rIns="0" wrap="square" tIns="45700">
            <a:normAutofit/>
          </a:bodyPr>
          <a:lstStyle/>
          <a:p>
            <a:pPr indent="-355600" lvl="0" marL="457200" rtl="0" algn="l">
              <a:lnSpc>
                <a:spcPct val="115000"/>
              </a:lnSpc>
              <a:spcBef>
                <a:spcPts val="0"/>
              </a:spcBef>
              <a:spcAft>
                <a:spcPts val="0"/>
              </a:spcAft>
              <a:buSzPts val="2000"/>
              <a:buFont typeface="Times New Roman"/>
              <a:buChar char="▪"/>
            </a:pPr>
            <a:r>
              <a:rPr b="1" lang="en-US">
                <a:latin typeface="Times New Roman"/>
                <a:ea typeface="Times New Roman"/>
                <a:cs typeface="Times New Roman"/>
                <a:sym typeface="Times New Roman"/>
              </a:rPr>
              <a:t>Book summarizer</a:t>
            </a:r>
            <a:r>
              <a:rPr lang="en-US">
                <a:latin typeface="Times New Roman"/>
                <a:ea typeface="Times New Roman"/>
                <a:cs typeface="Times New Roman"/>
                <a:sym typeface="Times New Roman"/>
              </a:rPr>
              <a:t>- </a:t>
            </a:r>
            <a:r>
              <a:rPr lang="en-US">
                <a:solidFill>
                  <a:srgbClr val="374151"/>
                </a:solidFill>
                <a:latin typeface="Times New Roman"/>
                <a:ea typeface="Times New Roman"/>
                <a:cs typeface="Times New Roman"/>
                <a:sym typeface="Times New Roman"/>
              </a:rPr>
              <a:t>Book summarizers provide concise overviews of the content within a book. They offer a brief yet informative presentation.</a:t>
            </a:r>
            <a:endParaRPr>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374151"/>
              </a:buClr>
              <a:buSzPts val="2000"/>
              <a:buFont typeface="Times New Roman"/>
              <a:buChar char="▪"/>
            </a:pPr>
            <a:r>
              <a:rPr b="1" lang="en-US">
                <a:solidFill>
                  <a:srgbClr val="374151"/>
                </a:solidFill>
                <a:latin typeface="Times New Roman"/>
                <a:ea typeface="Times New Roman"/>
                <a:cs typeface="Times New Roman"/>
                <a:sym typeface="Times New Roman"/>
              </a:rPr>
              <a:t>Context-Aware Recommendations:</a:t>
            </a:r>
            <a:r>
              <a:rPr lang="en-US">
                <a:solidFill>
                  <a:srgbClr val="374151"/>
                </a:solidFill>
                <a:latin typeface="Times New Roman"/>
                <a:ea typeface="Times New Roman"/>
                <a:cs typeface="Times New Roman"/>
                <a:sym typeface="Times New Roman"/>
              </a:rPr>
              <a:t>: enhancing recommendations by considering contextual information, such as user location, time of day, and user activity.</a:t>
            </a:r>
            <a:endParaRPr>
              <a:solidFill>
                <a:srgbClr val="37415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374151"/>
              </a:buClr>
              <a:buSzPts val="2000"/>
              <a:buFont typeface="Times New Roman"/>
              <a:buChar char="▪"/>
            </a:pPr>
            <a:r>
              <a:rPr b="1" lang="en-US">
                <a:solidFill>
                  <a:srgbClr val="374151"/>
                </a:solidFill>
                <a:latin typeface="Times New Roman"/>
                <a:ea typeface="Times New Roman"/>
                <a:cs typeface="Times New Roman"/>
                <a:sym typeface="Times New Roman"/>
              </a:rPr>
              <a:t>Hybrid Models</a:t>
            </a:r>
            <a:r>
              <a:rPr lang="en-US">
                <a:solidFill>
                  <a:srgbClr val="374151"/>
                </a:solidFill>
                <a:latin typeface="Times New Roman"/>
                <a:ea typeface="Times New Roman"/>
                <a:cs typeface="Times New Roman"/>
                <a:sym typeface="Times New Roman"/>
              </a:rPr>
              <a:t>: Combining collaborative filtering with content-based or hybrid models can provide more robust recommendations.</a:t>
            </a:r>
            <a:endParaRPr>
              <a:solidFill>
                <a:srgbClr val="37415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solidFill>
                <a:srgbClr val="37415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5"/>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REFERENCES</a:t>
            </a:r>
            <a:endParaRPr/>
          </a:p>
        </p:txBody>
      </p:sp>
      <p:sp>
        <p:nvSpPr>
          <p:cNvPr id="275" name="Google Shape;275;p35"/>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p>
            <a:pPr indent="-228600" lvl="0" marL="228600" rtl="0" algn="l">
              <a:lnSpc>
                <a:spcPct val="90000"/>
              </a:lnSpc>
              <a:spcBef>
                <a:spcPts val="0"/>
              </a:spcBef>
              <a:spcAft>
                <a:spcPts val="0"/>
              </a:spcAft>
              <a:buClr>
                <a:schemeClr val="dk1"/>
              </a:buClr>
              <a:buSzPts val="2000"/>
              <a:buChar char="▪"/>
            </a:pPr>
            <a:r>
              <a:rPr lang="en-US" u="sng">
                <a:solidFill>
                  <a:schemeClr val="hlink"/>
                </a:solidFill>
                <a:latin typeface="Times New Roman"/>
                <a:ea typeface="Times New Roman"/>
                <a:cs typeface="Times New Roman"/>
                <a:sym typeface="Times New Roman"/>
                <a:hlinkClick r:id="rId3"/>
              </a:rPr>
              <a:t>https://www.kaggle.com/datasets/zygmunt/goodbooks-10k</a:t>
            </a:r>
            <a:endParaRPr>
              <a:latin typeface="Times New Roman"/>
              <a:ea typeface="Times New Roman"/>
              <a:cs typeface="Times New Roman"/>
              <a:sym typeface="Times New Roman"/>
            </a:endParaRPr>
          </a:p>
          <a:p>
            <a:pPr indent="-101600" lvl="0" marL="228600" rtl="0" algn="l">
              <a:lnSpc>
                <a:spcPct val="90000"/>
              </a:lnSpc>
              <a:spcBef>
                <a:spcPts val="1800"/>
              </a:spcBef>
              <a:spcAft>
                <a:spcPts val="0"/>
              </a:spcAft>
              <a:buClr>
                <a:schemeClr val="dk1"/>
              </a:buClr>
              <a:buSzPts val="2000"/>
              <a:buNone/>
            </a:pPr>
            <a:r>
              <a:t/>
            </a:r>
            <a:endParaRPr>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6"/>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CONCLUSION</a:t>
            </a:r>
            <a:endParaRPr/>
          </a:p>
        </p:txBody>
      </p:sp>
      <p:sp>
        <p:nvSpPr>
          <p:cNvPr id="281" name="Google Shape;281;p36"/>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Clr>
                <a:schemeClr val="dk1"/>
              </a:buClr>
              <a:buSzPts val="2000"/>
              <a:buNone/>
            </a:pPr>
            <a:r>
              <a:rPr b="1" lang="en-US">
                <a:latin typeface="Times New Roman"/>
                <a:ea typeface="Times New Roman"/>
                <a:cs typeface="Times New Roman"/>
                <a:sym typeface="Times New Roman"/>
              </a:rPr>
              <a:t>For Users:</a:t>
            </a:r>
            <a:endParaRPr/>
          </a:p>
          <a:p>
            <a:pPr indent="-228600" lvl="0" marL="228600" rtl="0" algn="l">
              <a:lnSpc>
                <a:spcPct val="90000"/>
              </a:lnSpc>
              <a:spcBef>
                <a:spcPts val="1800"/>
              </a:spcBef>
              <a:spcAft>
                <a:spcPts val="0"/>
              </a:spcAft>
              <a:buClr>
                <a:schemeClr val="dk1"/>
              </a:buClr>
              <a:buSzPts val="2000"/>
              <a:buChar char="▪"/>
            </a:pPr>
            <a:r>
              <a:rPr lang="en-US">
                <a:latin typeface="Times New Roman"/>
                <a:ea typeface="Times New Roman"/>
                <a:cs typeface="Times New Roman"/>
                <a:sym typeface="Times New Roman"/>
              </a:rPr>
              <a:t>Personalized Experience</a:t>
            </a:r>
            <a:endParaRPr/>
          </a:p>
          <a:p>
            <a:pPr indent="-228600" lvl="0" marL="228600" rtl="0" algn="l">
              <a:lnSpc>
                <a:spcPct val="90000"/>
              </a:lnSpc>
              <a:spcBef>
                <a:spcPts val="1800"/>
              </a:spcBef>
              <a:spcAft>
                <a:spcPts val="0"/>
              </a:spcAft>
              <a:buClr>
                <a:schemeClr val="dk1"/>
              </a:buClr>
              <a:buSzPts val="2000"/>
              <a:buChar char="▪"/>
            </a:pPr>
            <a:r>
              <a:rPr lang="en-US">
                <a:latin typeface="Times New Roman"/>
                <a:ea typeface="Times New Roman"/>
                <a:cs typeface="Times New Roman"/>
                <a:sym typeface="Times New Roman"/>
              </a:rPr>
              <a:t>Discovery of Products</a:t>
            </a:r>
            <a:endParaRPr/>
          </a:p>
          <a:p>
            <a:pPr indent="-228600" lvl="0" marL="228600" rtl="0" algn="l">
              <a:lnSpc>
                <a:spcPct val="90000"/>
              </a:lnSpc>
              <a:spcBef>
                <a:spcPts val="1800"/>
              </a:spcBef>
              <a:spcAft>
                <a:spcPts val="0"/>
              </a:spcAft>
              <a:buClr>
                <a:schemeClr val="dk1"/>
              </a:buClr>
              <a:buSzPts val="2000"/>
              <a:buChar char="▪"/>
            </a:pPr>
            <a:r>
              <a:rPr lang="en-US">
                <a:latin typeface="Times New Roman"/>
                <a:ea typeface="Times New Roman"/>
                <a:cs typeface="Times New Roman"/>
                <a:sym typeface="Times New Roman"/>
              </a:rPr>
              <a:t>Time-Saving</a:t>
            </a:r>
            <a:endParaRPr/>
          </a:p>
          <a:p>
            <a:pPr indent="0" lvl="0" marL="0" rtl="0" algn="l">
              <a:lnSpc>
                <a:spcPct val="90000"/>
              </a:lnSpc>
              <a:spcBef>
                <a:spcPts val="1800"/>
              </a:spcBef>
              <a:spcAft>
                <a:spcPts val="0"/>
              </a:spcAft>
              <a:buClr>
                <a:schemeClr val="dk1"/>
              </a:buClr>
              <a:buSzPts val="2000"/>
              <a:buNone/>
            </a:pPr>
            <a:r>
              <a:rPr b="1" lang="en-US">
                <a:latin typeface="Times New Roman"/>
                <a:ea typeface="Times New Roman"/>
                <a:cs typeface="Times New Roman"/>
                <a:sym typeface="Times New Roman"/>
              </a:rPr>
              <a:t>For Businesses:</a:t>
            </a:r>
            <a:endParaRPr/>
          </a:p>
          <a:p>
            <a:pPr indent="-228600" lvl="0" marL="228600" rtl="0" algn="l">
              <a:lnSpc>
                <a:spcPct val="90000"/>
              </a:lnSpc>
              <a:spcBef>
                <a:spcPts val="1800"/>
              </a:spcBef>
              <a:spcAft>
                <a:spcPts val="0"/>
              </a:spcAft>
              <a:buClr>
                <a:schemeClr val="dk1"/>
              </a:buClr>
              <a:buSzPts val="2000"/>
              <a:buChar char="▪"/>
            </a:pPr>
            <a:r>
              <a:rPr lang="en-US">
                <a:latin typeface="Times New Roman"/>
                <a:ea typeface="Times New Roman"/>
                <a:cs typeface="Times New Roman"/>
                <a:sym typeface="Times New Roman"/>
              </a:rPr>
              <a:t>Increased Sales and Revenue</a:t>
            </a:r>
            <a:endParaRPr/>
          </a:p>
          <a:p>
            <a:pPr indent="-228600" lvl="0" marL="228600" rtl="0" algn="l">
              <a:lnSpc>
                <a:spcPct val="90000"/>
              </a:lnSpc>
              <a:spcBef>
                <a:spcPts val="1800"/>
              </a:spcBef>
              <a:spcAft>
                <a:spcPts val="0"/>
              </a:spcAft>
              <a:buClr>
                <a:schemeClr val="dk1"/>
              </a:buClr>
              <a:buSzPts val="2000"/>
              <a:buChar char="▪"/>
            </a:pPr>
            <a:r>
              <a:rPr lang="en-US">
                <a:latin typeface="Times New Roman"/>
                <a:ea typeface="Times New Roman"/>
                <a:cs typeface="Times New Roman"/>
                <a:sym typeface="Times New Roman"/>
              </a:rPr>
              <a:t>Customer Retention</a:t>
            </a:r>
            <a:endParaRPr/>
          </a:p>
          <a:p>
            <a:pPr indent="-228600" lvl="0" marL="228600" rtl="0" algn="l">
              <a:lnSpc>
                <a:spcPct val="90000"/>
              </a:lnSpc>
              <a:spcBef>
                <a:spcPts val="1800"/>
              </a:spcBef>
              <a:spcAft>
                <a:spcPts val="0"/>
              </a:spcAft>
              <a:buClr>
                <a:schemeClr val="dk1"/>
              </a:buClr>
              <a:buSzPts val="2000"/>
              <a:buChar char="▪"/>
            </a:pPr>
            <a:r>
              <a:rPr lang="en-US">
                <a:latin typeface="Times New Roman"/>
                <a:ea typeface="Times New Roman"/>
                <a:cs typeface="Times New Roman"/>
                <a:sym typeface="Times New Roman"/>
              </a:rPr>
              <a:t>Competitive Advantage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3249894" y="2880519"/>
            <a:ext cx="5592102" cy="1096962"/>
          </a:xfrm>
          <a:prstGeom prst="rect">
            <a:avLst/>
          </a:prstGeom>
          <a:noFill/>
          <a:ln>
            <a:noFill/>
          </a:ln>
        </p:spPr>
        <p:txBody>
          <a:bodyPr anchorCtr="0" anchor="b" bIns="45700" lIns="0" spcFirstLastPara="1" rIns="0"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sz="6600">
                <a:latin typeface="Times New Roman"/>
                <a:ea typeface="Times New Roman"/>
                <a:cs typeface="Times New Roman"/>
                <a:sym typeface="Times New Roman"/>
              </a:rPr>
              <a:t>THANK YOU ☺</a:t>
            </a:r>
            <a:endParaRPr b="1" sz="6600">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1" name="Shape 131"/>
        <p:cNvGrpSpPr/>
        <p:nvPr/>
      </p:nvGrpSpPr>
      <p:grpSpPr>
        <a:xfrm>
          <a:off x="0" y="0"/>
          <a:ext cx="0" cy="0"/>
          <a:chOff x="0" y="0"/>
          <a:chExt cx="0" cy="0"/>
        </a:xfrm>
      </p:grpSpPr>
      <p:sp>
        <p:nvSpPr>
          <p:cNvPr id="132" name="Google Shape;132;p16"/>
          <p:cNvSpPr txBox="1"/>
          <p:nvPr>
            <p:ph idx="1" type="body"/>
          </p:nvPr>
        </p:nvSpPr>
        <p:spPr>
          <a:xfrm>
            <a:off x="3783328" y="6228080"/>
            <a:ext cx="4625341" cy="532746"/>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Clr>
                <a:schemeClr val="accent1"/>
              </a:buClr>
              <a:buSzPts val="1600"/>
              <a:buNone/>
            </a:pPr>
            <a:r>
              <a:rPr b="1" i="0" lang="en-US">
                <a:solidFill>
                  <a:schemeClr val="accent1"/>
                </a:solidFill>
                <a:latin typeface="Arial"/>
                <a:ea typeface="Arial"/>
                <a:cs typeface="Arial"/>
                <a:sym typeface="Arial"/>
              </a:rPr>
              <a:t>Fig 1- Collaborative Filtering Vs Content Based Filtering</a:t>
            </a:r>
            <a:endParaRPr b="1">
              <a:solidFill>
                <a:schemeClr val="accent1"/>
              </a:solidFill>
            </a:endParaRPr>
          </a:p>
        </p:txBody>
      </p:sp>
      <p:pic>
        <p:nvPicPr>
          <p:cNvPr id="133" name="Google Shape;133;p16"/>
          <p:cNvPicPr preferRelativeResize="0"/>
          <p:nvPr>
            <p:ph idx="4294967295" type="body"/>
          </p:nvPr>
        </p:nvPicPr>
        <p:blipFill rotWithShape="1">
          <a:blip r:embed="rId3">
            <a:alphaModFix/>
          </a:blip>
          <a:srcRect b="0" l="0" r="0" t="0"/>
          <a:stretch/>
        </p:blipFill>
        <p:spPr>
          <a:xfrm>
            <a:off x="1722437" y="755650"/>
            <a:ext cx="8747125" cy="53467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7"/>
          <p:cNvSpPr txBox="1"/>
          <p:nvPr>
            <p:ph type="title"/>
          </p:nvPr>
        </p:nvSpPr>
        <p:spPr>
          <a:xfrm>
            <a:off x="1105659" y="0"/>
            <a:ext cx="9980682" cy="1547637"/>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US">
                <a:latin typeface="Times New Roman"/>
                <a:ea typeface="Times New Roman"/>
                <a:cs typeface="Times New Roman"/>
                <a:sym typeface="Times New Roman"/>
              </a:rPr>
              <a:t>OBJECTIVE</a:t>
            </a:r>
            <a:br>
              <a:rPr b="1" lang="en-US">
                <a:latin typeface="Times New Roman"/>
                <a:ea typeface="Times New Roman"/>
                <a:cs typeface="Times New Roman"/>
                <a:sym typeface="Times New Roman"/>
              </a:rPr>
            </a:br>
            <a:endParaRPr b="1">
              <a:latin typeface="Times New Roman"/>
              <a:ea typeface="Times New Roman"/>
              <a:cs typeface="Times New Roman"/>
              <a:sym typeface="Times New Roman"/>
            </a:endParaRPr>
          </a:p>
        </p:txBody>
      </p:sp>
      <p:sp>
        <p:nvSpPr>
          <p:cNvPr id="139" name="Google Shape;139;p17"/>
          <p:cNvSpPr txBox="1"/>
          <p:nvPr>
            <p:ph idx="1" type="body"/>
          </p:nvPr>
        </p:nvSpPr>
        <p:spPr>
          <a:xfrm>
            <a:off x="1228725" y="1623837"/>
            <a:ext cx="8848800" cy="3324000"/>
          </a:xfrm>
          <a:prstGeom prst="rect">
            <a:avLst/>
          </a:prstGeom>
          <a:noFill/>
          <a:ln>
            <a:noFill/>
          </a:ln>
        </p:spPr>
        <p:txBody>
          <a:bodyPr anchorCtr="0" anchor="ctr" bIns="0" lIns="0" spcFirstLastPara="1" rIns="0" wrap="square" tIns="0">
            <a:spAutoFit/>
          </a:bodyPr>
          <a:lstStyle/>
          <a:p>
            <a:pPr indent="-228600" lvl="0" marL="228600" marR="0" rtl="0" algn="just">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Develop a neural network-based book recommendation system to deliver personalized book suggestions that resonate with individual user preferences and reading habits.</a:t>
            </a:r>
            <a:endParaRPr/>
          </a:p>
          <a:p>
            <a:pPr indent="-228600" lvl="0" marL="228600" marR="0" rtl="0" algn="just">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Implement collaborative filtering approach by creating and learning from user and book embeddings, aiming to understand and utilize the intricate patterns of user-book interactions to enhance the quality of recommendations.</a:t>
            </a:r>
            <a:endParaRPr/>
          </a:p>
          <a:p>
            <a:pPr indent="-228600" lvl="0" marL="228600" marR="0" rtl="0" algn="just">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Focus on minimizing the mean squared error during training to improve the accuracy of predictions, with the system's success measured by its performance on unseen data, user engagement, and satisfaction metrics.</a:t>
            </a:r>
            <a:endParaRPr/>
          </a:p>
          <a:p>
            <a:pPr indent="0" lvl="0" marL="0" marR="0" rtl="0" algn="l">
              <a:lnSpc>
                <a:spcPct val="100000"/>
              </a:lnSpc>
              <a:spcBef>
                <a:spcPts val="0"/>
              </a:spcBef>
              <a:spcAft>
                <a:spcPts val="0"/>
              </a:spcAft>
              <a:buClr>
                <a:srgbClr val="000000"/>
              </a:buClr>
              <a:buSzPts val="1800"/>
              <a:buFont typeface="Noto Sans Symbols"/>
              <a:buNone/>
            </a:pPr>
            <a:br>
              <a:rPr b="0" i="0" lang="en-US" sz="18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accent1"/>
              </a:buClr>
              <a:buSzPts val="2800"/>
              <a:buFont typeface="Times New Roman"/>
              <a:buNone/>
            </a:pPr>
            <a:r>
              <a:rPr b="1" lang="en-US" sz="2800">
                <a:solidFill>
                  <a:schemeClr val="accent1"/>
                </a:solidFill>
                <a:latin typeface="Times New Roman"/>
                <a:ea typeface="Times New Roman"/>
                <a:cs typeface="Times New Roman"/>
                <a:sym typeface="Times New Roman"/>
              </a:rPr>
              <a:t>PROJECT ARCHITECTURE</a:t>
            </a:r>
            <a:endParaRPr/>
          </a:p>
        </p:txBody>
      </p:sp>
      <p:sp>
        <p:nvSpPr>
          <p:cNvPr id="145" name="Google Shape;145;p18"/>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p>
            <a:pPr indent="-228600" lvl="0" marL="228600" rtl="0" algn="l">
              <a:lnSpc>
                <a:spcPct val="90000"/>
              </a:lnSpc>
              <a:spcBef>
                <a:spcPts val="0"/>
              </a:spcBef>
              <a:spcAft>
                <a:spcPts val="0"/>
              </a:spcAft>
              <a:buClr>
                <a:srgbClr val="374151"/>
              </a:buClr>
              <a:buSzPts val="2000"/>
              <a:buChar char="▪"/>
            </a:pPr>
            <a:r>
              <a:rPr b="1" i="0" lang="en-US">
                <a:solidFill>
                  <a:srgbClr val="374151"/>
                </a:solidFill>
                <a:latin typeface="Times New Roman"/>
                <a:ea typeface="Times New Roman"/>
                <a:cs typeface="Times New Roman"/>
                <a:sym typeface="Times New Roman"/>
              </a:rPr>
              <a:t>Data Preprocessing:</a:t>
            </a:r>
            <a:endParaRPr b="0" i="0">
              <a:solidFill>
                <a:srgbClr val="374151"/>
              </a:solidFill>
              <a:latin typeface="Times New Roman"/>
              <a:ea typeface="Times New Roman"/>
              <a:cs typeface="Times New Roman"/>
              <a:sym typeface="Times New Roman"/>
            </a:endParaRPr>
          </a:p>
          <a:p>
            <a:pPr indent="-285750" lvl="1" marL="742950" rtl="0" algn="l">
              <a:lnSpc>
                <a:spcPct val="90000"/>
              </a:lnSpc>
              <a:spcBef>
                <a:spcPts val="600"/>
              </a:spcBef>
              <a:spcAft>
                <a:spcPts val="0"/>
              </a:spcAft>
              <a:buClr>
                <a:srgbClr val="374151"/>
              </a:buClr>
              <a:buSzPts val="2000"/>
              <a:buFont typeface="Arial"/>
              <a:buAutoNum type="arabicPeriod"/>
            </a:pPr>
            <a:r>
              <a:rPr b="1" i="0" lang="en-US" sz="2000">
                <a:solidFill>
                  <a:srgbClr val="374151"/>
                </a:solidFill>
                <a:latin typeface="Times New Roman"/>
                <a:ea typeface="Times New Roman"/>
                <a:cs typeface="Times New Roman"/>
                <a:sym typeface="Times New Roman"/>
              </a:rPr>
              <a:t>Purpose:</a:t>
            </a:r>
            <a:r>
              <a:rPr b="0" i="0" lang="en-US" sz="2000">
                <a:solidFill>
                  <a:srgbClr val="374151"/>
                </a:solidFill>
                <a:latin typeface="Times New Roman"/>
                <a:ea typeface="Times New Roman"/>
                <a:cs typeface="Times New Roman"/>
                <a:sym typeface="Times New Roman"/>
              </a:rPr>
              <a:t> Clean and prepare the dataset for analysis. This includes handling missing values, normalizing data, and feature engineering.</a:t>
            </a:r>
            <a:endParaRPr/>
          </a:p>
          <a:p>
            <a:pPr indent="-285750" lvl="1" marL="742950" rtl="0" algn="l">
              <a:lnSpc>
                <a:spcPct val="90000"/>
              </a:lnSpc>
              <a:spcBef>
                <a:spcPts val="600"/>
              </a:spcBef>
              <a:spcAft>
                <a:spcPts val="0"/>
              </a:spcAft>
              <a:buClr>
                <a:srgbClr val="374151"/>
              </a:buClr>
              <a:buSzPts val="2000"/>
              <a:buFont typeface="Arial"/>
              <a:buAutoNum type="arabicPeriod"/>
            </a:pPr>
            <a:r>
              <a:rPr b="1" i="0" lang="en-US" sz="2000">
                <a:solidFill>
                  <a:srgbClr val="374151"/>
                </a:solidFill>
                <a:latin typeface="Times New Roman"/>
                <a:ea typeface="Times New Roman"/>
                <a:cs typeface="Times New Roman"/>
                <a:sym typeface="Times New Roman"/>
              </a:rPr>
              <a:t>Tools Used:</a:t>
            </a:r>
            <a:r>
              <a:rPr b="0" i="0" lang="en-US" sz="2000">
                <a:solidFill>
                  <a:srgbClr val="374151"/>
                </a:solidFill>
                <a:latin typeface="Times New Roman"/>
                <a:ea typeface="Times New Roman"/>
                <a:cs typeface="Times New Roman"/>
                <a:sym typeface="Times New Roman"/>
              </a:rPr>
              <a:t> Python libraries such as Pandas for data manipulation, NumPy for numerical operations, and possibly Scikit-learn for preprocessing functionalities.</a:t>
            </a:r>
            <a:endParaRPr/>
          </a:p>
          <a:p>
            <a:pPr indent="-101600" lvl="0" marL="228600" rtl="0" algn="l">
              <a:lnSpc>
                <a:spcPct val="90000"/>
              </a:lnSpc>
              <a:spcBef>
                <a:spcPts val="1800"/>
              </a:spcBef>
              <a:spcAft>
                <a:spcPts val="0"/>
              </a:spcAft>
              <a:buClr>
                <a:schemeClr val="dk1"/>
              </a:buClr>
              <a:buSzPts val="2000"/>
              <a:buNone/>
            </a:pPr>
            <a:r>
              <a:t/>
            </a:r>
            <a:endParaRPr b="1" i="0">
              <a:solidFill>
                <a:srgbClr val="374151"/>
              </a:solidFill>
              <a:latin typeface="Times New Roman"/>
              <a:ea typeface="Times New Roman"/>
              <a:cs typeface="Times New Roman"/>
              <a:sym typeface="Times New Roman"/>
            </a:endParaRPr>
          </a:p>
          <a:p>
            <a:pPr indent="-228600" lvl="0" marL="228600" rtl="0" algn="l">
              <a:lnSpc>
                <a:spcPct val="90000"/>
              </a:lnSpc>
              <a:spcBef>
                <a:spcPts val="1800"/>
              </a:spcBef>
              <a:spcAft>
                <a:spcPts val="0"/>
              </a:spcAft>
              <a:buClr>
                <a:srgbClr val="374151"/>
              </a:buClr>
              <a:buSzPts val="2000"/>
              <a:buChar char="▪"/>
            </a:pPr>
            <a:r>
              <a:rPr b="1" i="0" lang="en-US">
                <a:solidFill>
                  <a:srgbClr val="374151"/>
                </a:solidFill>
                <a:latin typeface="Times New Roman"/>
                <a:ea typeface="Times New Roman"/>
                <a:cs typeface="Times New Roman"/>
                <a:sym typeface="Times New Roman"/>
              </a:rPr>
              <a:t>Exploratory Data Analysis (EDA):</a:t>
            </a:r>
            <a:endParaRPr b="0" i="0">
              <a:solidFill>
                <a:srgbClr val="374151"/>
              </a:solidFill>
              <a:latin typeface="Times New Roman"/>
              <a:ea typeface="Times New Roman"/>
              <a:cs typeface="Times New Roman"/>
              <a:sym typeface="Times New Roman"/>
            </a:endParaRPr>
          </a:p>
          <a:p>
            <a:pPr indent="-285750" lvl="1" marL="742950" rtl="0" algn="l">
              <a:lnSpc>
                <a:spcPct val="90000"/>
              </a:lnSpc>
              <a:spcBef>
                <a:spcPts val="600"/>
              </a:spcBef>
              <a:spcAft>
                <a:spcPts val="0"/>
              </a:spcAft>
              <a:buClr>
                <a:srgbClr val="374151"/>
              </a:buClr>
              <a:buSzPts val="2000"/>
              <a:buFont typeface="Arial"/>
              <a:buAutoNum type="arabicPeriod"/>
            </a:pPr>
            <a:r>
              <a:rPr b="1" i="0" lang="en-US" sz="2000">
                <a:solidFill>
                  <a:srgbClr val="374151"/>
                </a:solidFill>
                <a:latin typeface="Times New Roman"/>
                <a:ea typeface="Times New Roman"/>
                <a:cs typeface="Times New Roman"/>
                <a:sym typeface="Times New Roman"/>
              </a:rPr>
              <a:t>Purpose:</a:t>
            </a:r>
            <a:r>
              <a:rPr b="0" i="0" lang="en-US" sz="2000">
                <a:solidFill>
                  <a:srgbClr val="374151"/>
                </a:solidFill>
                <a:latin typeface="Times New Roman"/>
                <a:ea typeface="Times New Roman"/>
                <a:cs typeface="Times New Roman"/>
                <a:sym typeface="Times New Roman"/>
              </a:rPr>
              <a:t> Gain insights from the data through visualization and statistical analysis. This step involves understanding the distribution of data, identifying patterns, and detecting outliers.</a:t>
            </a:r>
            <a:endParaRPr/>
          </a:p>
          <a:p>
            <a:pPr indent="-285750" lvl="1" marL="742950" rtl="0" algn="l">
              <a:lnSpc>
                <a:spcPct val="90000"/>
              </a:lnSpc>
              <a:spcBef>
                <a:spcPts val="600"/>
              </a:spcBef>
              <a:spcAft>
                <a:spcPts val="0"/>
              </a:spcAft>
              <a:buClr>
                <a:srgbClr val="374151"/>
              </a:buClr>
              <a:buSzPts val="2000"/>
              <a:buFont typeface="Arial"/>
              <a:buAutoNum type="arabicPeriod"/>
            </a:pPr>
            <a:r>
              <a:rPr b="1" i="0" lang="en-US" sz="2000">
                <a:solidFill>
                  <a:srgbClr val="374151"/>
                </a:solidFill>
                <a:latin typeface="Times New Roman"/>
                <a:ea typeface="Times New Roman"/>
                <a:cs typeface="Times New Roman"/>
                <a:sym typeface="Times New Roman"/>
              </a:rPr>
              <a:t>Tools Used:</a:t>
            </a:r>
            <a:r>
              <a:rPr b="0" i="0" lang="en-US" sz="2000">
                <a:solidFill>
                  <a:srgbClr val="374151"/>
                </a:solidFill>
                <a:latin typeface="Times New Roman"/>
                <a:ea typeface="Times New Roman"/>
                <a:cs typeface="Times New Roman"/>
                <a:sym typeface="Times New Roman"/>
              </a:rPr>
              <a:t> Libraries like Matplotlib and Seaborn for visualization, along with Pandas for data exploration.</a:t>
            </a:r>
            <a:endParaRPr>
              <a:latin typeface="Times New Roman"/>
              <a:ea typeface="Times New Roman"/>
              <a:cs typeface="Times New Roman"/>
              <a:sym typeface="Times New Roman"/>
            </a:endParaRPr>
          </a:p>
          <a:p>
            <a:pPr indent="-101600" lvl="0" marL="228600" rtl="0" algn="l">
              <a:lnSpc>
                <a:spcPct val="90000"/>
              </a:lnSpc>
              <a:spcBef>
                <a:spcPts val="1800"/>
              </a:spcBef>
              <a:spcAft>
                <a:spcPts val="0"/>
              </a:spcAft>
              <a:buClr>
                <a:schemeClr val="dk1"/>
              </a:buClr>
              <a:buSzPts val="2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accent1"/>
              </a:buClr>
              <a:buSzPts val="2800"/>
              <a:buFont typeface="Times New Roman"/>
              <a:buNone/>
            </a:pPr>
            <a:r>
              <a:rPr b="1" lang="en-US" sz="2800">
                <a:solidFill>
                  <a:schemeClr val="accent1"/>
                </a:solidFill>
                <a:latin typeface="Times New Roman"/>
                <a:ea typeface="Times New Roman"/>
                <a:cs typeface="Times New Roman"/>
                <a:sym typeface="Times New Roman"/>
              </a:rPr>
              <a:t>PROJECT ARCHITECTURE</a:t>
            </a:r>
            <a:endParaRPr/>
          </a:p>
        </p:txBody>
      </p:sp>
      <p:sp>
        <p:nvSpPr>
          <p:cNvPr id="151" name="Google Shape;151;p19"/>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p>
            <a:pPr indent="-228600" lvl="0" marL="228600" rtl="0" algn="l">
              <a:lnSpc>
                <a:spcPct val="90000"/>
              </a:lnSpc>
              <a:spcBef>
                <a:spcPts val="0"/>
              </a:spcBef>
              <a:spcAft>
                <a:spcPts val="0"/>
              </a:spcAft>
              <a:buClr>
                <a:srgbClr val="374151"/>
              </a:buClr>
              <a:buSzPts val="2000"/>
              <a:buChar char="▪"/>
            </a:pPr>
            <a:r>
              <a:rPr b="1" i="0" lang="en-US">
                <a:solidFill>
                  <a:srgbClr val="374151"/>
                </a:solidFill>
                <a:latin typeface="Times New Roman"/>
                <a:ea typeface="Times New Roman"/>
                <a:cs typeface="Times New Roman"/>
                <a:sym typeface="Times New Roman"/>
              </a:rPr>
              <a:t>Model Development:</a:t>
            </a:r>
            <a:endParaRPr b="0" i="0">
              <a:solidFill>
                <a:srgbClr val="374151"/>
              </a:solidFill>
              <a:latin typeface="Times New Roman"/>
              <a:ea typeface="Times New Roman"/>
              <a:cs typeface="Times New Roman"/>
              <a:sym typeface="Times New Roman"/>
            </a:endParaRPr>
          </a:p>
          <a:p>
            <a:pPr indent="-285750" lvl="1" marL="742950" rtl="0" algn="l">
              <a:lnSpc>
                <a:spcPct val="90000"/>
              </a:lnSpc>
              <a:spcBef>
                <a:spcPts val="600"/>
              </a:spcBef>
              <a:spcAft>
                <a:spcPts val="0"/>
              </a:spcAft>
              <a:buClr>
                <a:srgbClr val="374151"/>
              </a:buClr>
              <a:buSzPts val="2000"/>
              <a:buFont typeface="Arial"/>
              <a:buAutoNum type="arabicPeriod"/>
            </a:pPr>
            <a:r>
              <a:rPr b="1" i="0" lang="en-US" sz="2000">
                <a:solidFill>
                  <a:srgbClr val="374151"/>
                </a:solidFill>
                <a:latin typeface="Times New Roman"/>
                <a:ea typeface="Times New Roman"/>
                <a:cs typeface="Times New Roman"/>
                <a:sym typeface="Times New Roman"/>
              </a:rPr>
              <a:t>Purpose:</a:t>
            </a:r>
            <a:r>
              <a:rPr b="0" i="0" lang="en-US" sz="2000">
                <a:solidFill>
                  <a:srgbClr val="374151"/>
                </a:solidFill>
                <a:latin typeface="Times New Roman"/>
                <a:ea typeface="Times New Roman"/>
                <a:cs typeface="Times New Roman"/>
                <a:sym typeface="Times New Roman"/>
              </a:rPr>
              <a:t> Build the recommendation algorithm. This </a:t>
            </a:r>
            <a:r>
              <a:rPr b="0" i="0" lang="en-US" sz="2000">
                <a:latin typeface="Times New Roman"/>
                <a:ea typeface="Times New Roman"/>
                <a:cs typeface="Times New Roman"/>
                <a:sym typeface="Times New Roman"/>
              </a:rPr>
              <a:t>involves neural networks which follows the collaborative filtering approach.</a:t>
            </a:r>
            <a:endParaRPr sz="2000">
              <a:latin typeface="Times New Roman"/>
              <a:ea typeface="Times New Roman"/>
              <a:cs typeface="Times New Roman"/>
              <a:sym typeface="Times New Roman"/>
            </a:endParaRPr>
          </a:p>
          <a:p>
            <a:pPr indent="-285750" lvl="1" marL="742950" rtl="0" algn="l">
              <a:lnSpc>
                <a:spcPct val="90000"/>
              </a:lnSpc>
              <a:spcBef>
                <a:spcPts val="600"/>
              </a:spcBef>
              <a:spcAft>
                <a:spcPts val="0"/>
              </a:spcAft>
              <a:buClr>
                <a:srgbClr val="374151"/>
              </a:buClr>
              <a:buSzPts val="2000"/>
              <a:buFont typeface="Arial"/>
              <a:buAutoNum type="arabicPeriod"/>
            </a:pPr>
            <a:r>
              <a:rPr b="1" i="0" lang="en-US" sz="2000">
                <a:solidFill>
                  <a:srgbClr val="374151"/>
                </a:solidFill>
                <a:latin typeface="Times New Roman"/>
                <a:ea typeface="Times New Roman"/>
                <a:cs typeface="Times New Roman"/>
                <a:sym typeface="Times New Roman"/>
              </a:rPr>
              <a:t>Tools Used:</a:t>
            </a:r>
            <a:r>
              <a:rPr b="0" i="0" lang="en-US" sz="2000">
                <a:solidFill>
                  <a:srgbClr val="374151"/>
                </a:solidFill>
                <a:latin typeface="Times New Roman"/>
                <a:ea typeface="Times New Roman"/>
                <a:cs typeface="Times New Roman"/>
                <a:sym typeface="Times New Roman"/>
              </a:rPr>
              <a:t> Machine learning libraries such as Scikit-learn for model building, and possibly deep learning libraries like TensorFlow for neural networks.</a:t>
            </a:r>
            <a:endParaRPr/>
          </a:p>
          <a:p>
            <a:pPr indent="-158750" lvl="1" marL="742950" rtl="0" algn="l">
              <a:lnSpc>
                <a:spcPct val="90000"/>
              </a:lnSpc>
              <a:spcBef>
                <a:spcPts val="600"/>
              </a:spcBef>
              <a:spcAft>
                <a:spcPts val="0"/>
              </a:spcAft>
              <a:buClr>
                <a:schemeClr val="dk1"/>
              </a:buClr>
              <a:buSzPts val="2000"/>
              <a:buFont typeface="Arial"/>
              <a:buNone/>
            </a:pPr>
            <a:r>
              <a:t/>
            </a:r>
            <a:endParaRPr b="0" i="0" sz="2000">
              <a:solidFill>
                <a:srgbClr val="374151"/>
              </a:solidFill>
              <a:latin typeface="Times New Roman"/>
              <a:ea typeface="Times New Roman"/>
              <a:cs typeface="Times New Roman"/>
              <a:sym typeface="Times New Roman"/>
            </a:endParaRPr>
          </a:p>
          <a:p>
            <a:pPr indent="-228600" lvl="0" marL="228600" rtl="0" algn="l">
              <a:lnSpc>
                <a:spcPct val="90000"/>
              </a:lnSpc>
              <a:spcBef>
                <a:spcPts val="1800"/>
              </a:spcBef>
              <a:spcAft>
                <a:spcPts val="0"/>
              </a:spcAft>
              <a:buClr>
                <a:srgbClr val="374151"/>
              </a:buClr>
              <a:buSzPts val="2000"/>
              <a:buChar char="▪"/>
            </a:pPr>
            <a:r>
              <a:rPr b="1" i="0" lang="en-US">
                <a:solidFill>
                  <a:srgbClr val="374151"/>
                </a:solidFill>
                <a:latin typeface="Times New Roman"/>
                <a:ea typeface="Times New Roman"/>
                <a:cs typeface="Times New Roman"/>
                <a:sym typeface="Times New Roman"/>
              </a:rPr>
              <a:t>Testing Recommendations:</a:t>
            </a:r>
            <a:endParaRPr b="0" i="0">
              <a:solidFill>
                <a:srgbClr val="374151"/>
              </a:solidFill>
              <a:latin typeface="Times New Roman"/>
              <a:ea typeface="Times New Roman"/>
              <a:cs typeface="Times New Roman"/>
              <a:sym typeface="Times New Roman"/>
            </a:endParaRPr>
          </a:p>
          <a:p>
            <a:pPr indent="-285750" lvl="1" marL="742950" rtl="0" algn="l">
              <a:lnSpc>
                <a:spcPct val="90000"/>
              </a:lnSpc>
              <a:spcBef>
                <a:spcPts val="600"/>
              </a:spcBef>
              <a:spcAft>
                <a:spcPts val="0"/>
              </a:spcAft>
              <a:buClr>
                <a:srgbClr val="374151"/>
              </a:buClr>
              <a:buSzPts val="2000"/>
              <a:buFont typeface="Arial"/>
              <a:buAutoNum type="arabicPeriod"/>
            </a:pPr>
            <a:r>
              <a:rPr b="1" i="0" lang="en-US" sz="2000">
                <a:solidFill>
                  <a:srgbClr val="374151"/>
                </a:solidFill>
                <a:latin typeface="Times New Roman"/>
                <a:ea typeface="Times New Roman"/>
                <a:cs typeface="Times New Roman"/>
                <a:sym typeface="Times New Roman"/>
              </a:rPr>
              <a:t>Purpose:</a:t>
            </a:r>
            <a:r>
              <a:rPr b="0" i="0" lang="en-US" sz="2000">
                <a:solidFill>
                  <a:srgbClr val="374151"/>
                </a:solidFill>
                <a:latin typeface="Times New Roman"/>
                <a:ea typeface="Times New Roman"/>
                <a:cs typeface="Times New Roman"/>
                <a:sym typeface="Times New Roman"/>
              </a:rPr>
              <a:t> Evaluate the effectiveness of the recommendation system. This involves testing the model on unseen data and assessing its performance.</a:t>
            </a:r>
            <a:endParaRPr/>
          </a:p>
          <a:p>
            <a:pPr indent="-285750" lvl="1" marL="742950" rtl="0" algn="l">
              <a:lnSpc>
                <a:spcPct val="90000"/>
              </a:lnSpc>
              <a:spcBef>
                <a:spcPts val="600"/>
              </a:spcBef>
              <a:spcAft>
                <a:spcPts val="0"/>
              </a:spcAft>
              <a:buClr>
                <a:srgbClr val="374151"/>
              </a:buClr>
              <a:buSzPts val="2000"/>
              <a:buFont typeface="Arial"/>
              <a:buAutoNum type="arabicPeriod"/>
            </a:pPr>
            <a:r>
              <a:rPr b="1" i="0" lang="en-US" sz="2000">
                <a:solidFill>
                  <a:srgbClr val="374151"/>
                </a:solidFill>
                <a:latin typeface="Times New Roman"/>
                <a:ea typeface="Times New Roman"/>
                <a:cs typeface="Times New Roman"/>
                <a:sym typeface="Times New Roman"/>
              </a:rPr>
              <a:t>Tools Used:</a:t>
            </a:r>
            <a:r>
              <a:rPr b="0" i="0" lang="en-US" sz="2000">
                <a:solidFill>
                  <a:srgbClr val="374151"/>
                </a:solidFill>
                <a:latin typeface="Times New Roman"/>
                <a:ea typeface="Times New Roman"/>
                <a:cs typeface="Times New Roman"/>
                <a:sym typeface="Times New Roman"/>
              </a:rPr>
              <a:t> Used the metrics RMSE (Root Mean Square Error) for evaluation. </a:t>
            </a:r>
            <a:endParaRPr>
              <a:latin typeface="Times New Roman"/>
              <a:ea typeface="Times New Roman"/>
              <a:cs typeface="Times New Roman"/>
              <a:sym typeface="Times New Roman"/>
            </a:endParaRPr>
          </a:p>
          <a:p>
            <a:pPr indent="-101600" lvl="0" marL="228600" rtl="0" algn="l">
              <a:lnSpc>
                <a:spcPct val="90000"/>
              </a:lnSpc>
              <a:spcBef>
                <a:spcPts val="1800"/>
              </a:spcBef>
              <a:spcAft>
                <a:spcPts val="0"/>
              </a:spcAft>
              <a:buClr>
                <a:schemeClr val="dk1"/>
              </a:buClr>
              <a:buSzPts val="2000"/>
              <a:buNone/>
            </a:pPr>
            <a:r>
              <a:t/>
            </a:r>
            <a:endParaRPr/>
          </a:p>
          <a:p>
            <a:pPr indent="-101600" lvl="0" marL="228600" rtl="0" algn="l">
              <a:lnSpc>
                <a:spcPct val="90000"/>
              </a:lnSpc>
              <a:spcBef>
                <a:spcPts val="1800"/>
              </a:spcBef>
              <a:spcAft>
                <a:spcPts val="0"/>
              </a:spcAft>
              <a:buClr>
                <a:schemeClr val="dk1"/>
              </a:buClr>
              <a:buSzPts val="2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DATASET INFORMATION</a:t>
            </a:r>
            <a:endParaRPr/>
          </a:p>
        </p:txBody>
      </p:sp>
      <p:sp>
        <p:nvSpPr>
          <p:cNvPr id="157" name="Google Shape;157;p20"/>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p>
            <a:pPr indent="-228600" lvl="0" marL="228600" rtl="0" algn="l">
              <a:lnSpc>
                <a:spcPct val="90000"/>
              </a:lnSpc>
              <a:spcBef>
                <a:spcPts val="0"/>
              </a:spcBef>
              <a:spcAft>
                <a:spcPts val="0"/>
              </a:spcAft>
              <a:buClr>
                <a:srgbClr val="1F2328"/>
              </a:buClr>
              <a:buSzPts val="2000"/>
              <a:buChar char="▪"/>
            </a:pPr>
            <a:r>
              <a:rPr b="0" i="0" lang="en-US">
                <a:solidFill>
                  <a:srgbClr val="1F2328"/>
                </a:solidFill>
                <a:latin typeface="Times New Roman"/>
                <a:ea typeface="Times New Roman"/>
                <a:cs typeface="Times New Roman"/>
                <a:sym typeface="Times New Roman"/>
              </a:rPr>
              <a:t>There have been good datasets for movies (Netflix, Movielens) and music (Million Songs) recommendation, but not for books. That is, until now.</a:t>
            </a:r>
            <a:endParaRPr/>
          </a:p>
          <a:p>
            <a:pPr indent="-228600" lvl="0" marL="228600" rtl="0" algn="l">
              <a:lnSpc>
                <a:spcPct val="90000"/>
              </a:lnSpc>
              <a:spcBef>
                <a:spcPts val="1800"/>
              </a:spcBef>
              <a:spcAft>
                <a:spcPts val="0"/>
              </a:spcAft>
              <a:buClr>
                <a:srgbClr val="1F2328"/>
              </a:buClr>
              <a:buSzPts val="2000"/>
              <a:buChar char="▪"/>
            </a:pPr>
            <a:r>
              <a:rPr b="0" i="0" lang="en-US">
                <a:solidFill>
                  <a:srgbClr val="1F2328"/>
                </a:solidFill>
                <a:latin typeface="Times New Roman"/>
                <a:ea typeface="Times New Roman"/>
                <a:cs typeface="Times New Roman"/>
                <a:sym typeface="Times New Roman"/>
              </a:rPr>
              <a:t>This dataset contains ratings for ten thousand popular books. As to the source, let's say that these ratings were found on the internet. Generally, there are 100 reviews for each book, although some have less - fewer - ratings. Ratings go from one to five.</a:t>
            </a:r>
            <a:endParaRPr/>
          </a:p>
          <a:p>
            <a:pPr indent="-228600" lvl="0" marL="228600" rtl="0" algn="l">
              <a:lnSpc>
                <a:spcPct val="90000"/>
              </a:lnSpc>
              <a:spcBef>
                <a:spcPts val="1800"/>
              </a:spcBef>
              <a:spcAft>
                <a:spcPts val="0"/>
              </a:spcAft>
              <a:buClr>
                <a:srgbClr val="1F2328"/>
              </a:buClr>
              <a:buSzPts val="2000"/>
              <a:buChar char="▪"/>
            </a:pPr>
            <a:r>
              <a:rPr b="0" i="0" lang="en-US">
                <a:solidFill>
                  <a:srgbClr val="1F2328"/>
                </a:solidFill>
                <a:latin typeface="Times New Roman"/>
                <a:ea typeface="Times New Roman"/>
                <a:cs typeface="Times New Roman"/>
                <a:sym typeface="Times New Roman"/>
              </a:rPr>
              <a:t>Both book IDs and user IDs are contiguous. For books, they are 1-10000, for users, 1-53424. All users have made at least two ratings. Median number of ratings per user is 8.</a:t>
            </a:r>
            <a:endParaRPr/>
          </a:p>
          <a:p>
            <a:pPr indent="-228600" lvl="0" marL="228600" rtl="0" algn="l">
              <a:lnSpc>
                <a:spcPct val="90000"/>
              </a:lnSpc>
              <a:spcBef>
                <a:spcPts val="1800"/>
              </a:spcBef>
              <a:spcAft>
                <a:spcPts val="0"/>
              </a:spcAft>
              <a:buClr>
                <a:srgbClr val="1F2328"/>
              </a:buClr>
              <a:buSzPts val="2000"/>
              <a:buChar char="▪"/>
            </a:pPr>
            <a:r>
              <a:rPr b="0" i="0" lang="en-US">
                <a:solidFill>
                  <a:srgbClr val="1F2328"/>
                </a:solidFill>
                <a:latin typeface="Times New Roman"/>
                <a:ea typeface="Times New Roman"/>
                <a:cs typeface="Times New Roman"/>
                <a:sym typeface="Times New Roman"/>
              </a:rPr>
              <a:t>There are also books marked to read by the users, book metadata (author, year, etc.) and tags.</a:t>
            </a:r>
            <a:endParaRPr>
              <a:solidFill>
                <a:srgbClr val="1F2328"/>
              </a:solidFill>
              <a:latin typeface="Times New Roman"/>
              <a:ea typeface="Times New Roman"/>
              <a:cs typeface="Times New Roman"/>
              <a:sym typeface="Times New Roman"/>
            </a:endParaRPr>
          </a:p>
          <a:p>
            <a:pPr indent="-228600" lvl="0" marL="228600" rtl="0" algn="l">
              <a:lnSpc>
                <a:spcPct val="90000"/>
              </a:lnSpc>
              <a:spcBef>
                <a:spcPts val="1800"/>
              </a:spcBef>
              <a:spcAft>
                <a:spcPts val="0"/>
              </a:spcAft>
              <a:buClr>
                <a:srgbClr val="1F2328"/>
              </a:buClr>
              <a:buSzPts val="2000"/>
              <a:buChar char="▪"/>
            </a:pPr>
            <a:r>
              <a:rPr b="0" i="0" lang="en-US">
                <a:solidFill>
                  <a:srgbClr val="1F2328"/>
                </a:solidFill>
                <a:latin typeface="Times New Roman"/>
                <a:ea typeface="Times New Roman"/>
                <a:cs typeface="Times New Roman"/>
                <a:sym typeface="Times New Roman"/>
              </a:rPr>
              <a:t>This dataset is taken from Kaggle. </a:t>
            </a:r>
            <a:r>
              <a:rPr b="0" i="0" lang="en-US" u="sng">
                <a:solidFill>
                  <a:schemeClr val="hlink"/>
                </a:solidFill>
                <a:latin typeface="Times New Roman"/>
                <a:ea typeface="Times New Roman"/>
                <a:cs typeface="Times New Roman"/>
                <a:sym typeface="Times New Roman"/>
                <a:hlinkClick r:id="rId3"/>
              </a:rPr>
              <a:t>GoodBooks-10k</a:t>
            </a:r>
            <a:endParaRPr b="0" i="0">
              <a:solidFill>
                <a:srgbClr val="1F2328"/>
              </a:solidFill>
              <a:latin typeface="Times New Roman"/>
              <a:ea typeface="Times New Roman"/>
              <a:cs typeface="Times New Roman"/>
              <a:sym typeface="Times New Roman"/>
            </a:endParaRPr>
          </a:p>
          <a:p>
            <a:pPr indent="-101600" lvl="0" marL="228600" rtl="0" algn="l">
              <a:lnSpc>
                <a:spcPct val="90000"/>
              </a:lnSpc>
              <a:spcBef>
                <a:spcPts val="1800"/>
              </a:spcBef>
              <a:spcAft>
                <a:spcPts val="0"/>
              </a:spcAft>
              <a:buClr>
                <a:schemeClr val="dk1"/>
              </a:buClr>
              <a:buSzPts val="2000"/>
              <a:buNone/>
            </a:pPr>
            <a:r>
              <a:t/>
            </a:r>
            <a:endParaRPr>
              <a:latin typeface="Times New Roman"/>
              <a:ea typeface="Times New Roman"/>
              <a:cs typeface="Times New Roman"/>
              <a:sym typeface="Times New Roman"/>
            </a:endParaRPr>
          </a:p>
          <a:p>
            <a:pPr indent="-101600" lvl="0" marL="228600" rtl="0" algn="l">
              <a:lnSpc>
                <a:spcPct val="90000"/>
              </a:lnSpc>
              <a:spcBef>
                <a:spcPts val="1800"/>
              </a:spcBef>
              <a:spcAft>
                <a:spcPts val="0"/>
              </a:spcAft>
              <a:buClr>
                <a:schemeClr val="dk1"/>
              </a:buClr>
              <a:buSzPts val="2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1104900" y="76200"/>
            <a:ext cx="9980682" cy="109696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1. DATA PREPROCESSING</a:t>
            </a:r>
            <a:endParaRPr sz="2400"/>
          </a:p>
        </p:txBody>
      </p:sp>
      <p:sp>
        <p:nvSpPr>
          <p:cNvPr id="163" name="Google Shape;163;p21"/>
          <p:cNvSpPr txBox="1"/>
          <p:nvPr>
            <p:ph idx="1" type="body"/>
          </p:nvPr>
        </p:nvSpPr>
        <p:spPr>
          <a:xfrm>
            <a:off x="1257300" y="1449649"/>
            <a:ext cx="10797000" cy="5259900"/>
          </a:xfrm>
          <a:prstGeom prst="rect">
            <a:avLst/>
          </a:prstGeom>
          <a:noFill/>
          <a:ln>
            <a:noFill/>
          </a:ln>
        </p:spPr>
        <p:txBody>
          <a:bodyPr anchorCtr="0" anchor="t" bIns="45700" lIns="0" spcFirstLastPara="1" rIns="0" wrap="square" tIns="45700">
            <a:noAutofit/>
          </a:bodyPr>
          <a:lstStyle/>
          <a:p>
            <a:pPr indent="-228600" lvl="0" marL="228600" marR="0" rtl="0" algn="l">
              <a:lnSpc>
                <a:spcPct val="100000"/>
              </a:lnSpc>
              <a:spcBef>
                <a:spcPts val="0"/>
              </a:spcBef>
              <a:spcAft>
                <a:spcPts val="0"/>
              </a:spcAft>
              <a:buClr>
                <a:srgbClr val="374151"/>
              </a:buClr>
              <a:buSzPts val="2000"/>
              <a:buChar char="▪"/>
            </a:pPr>
            <a:r>
              <a:rPr b="1" i="0" lang="en-US" u="none" cap="none" strike="noStrike">
                <a:solidFill>
                  <a:srgbClr val="374151"/>
                </a:solidFill>
                <a:latin typeface="Times New Roman"/>
                <a:ea typeface="Times New Roman"/>
                <a:cs typeface="Times New Roman"/>
                <a:sym typeface="Times New Roman"/>
              </a:rPr>
              <a:t>Objective:</a:t>
            </a:r>
            <a:endParaRPr b="0" i="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374151"/>
              </a:buClr>
              <a:buSzPts val="2000"/>
              <a:buNone/>
            </a:pPr>
            <a:r>
              <a:rPr b="0" i="0" lang="en-US" u="none" cap="none" strike="noStrike">
                <a:solidFill>
                  <a:srgbClr val="374151"/>
                </a:solidFill>
                <a:latin typeface="Times New Roman"/>
                <a:ea typeface="Times New Roman"/>
                <a:cs typeface="Times New Roman"/>
                <a:sym typeface="Times New Roman"/>
              </a:rPr>
              <a:t>Prepare and clean data for building the book recommendation model.</a:t>
            </a:r>
            <a:endParaRPr/>
          </a:p>
          <a:p>
            <a:pPr indent="0" lvl="0" marL="0" marR="0" rtl="0" algn="l">
              <a:lnSpc>
                <a:spcPct val="100000"/>
              </a:lnSpc>
              <a:spcBef>
                <a:spcPts val="0"/>
              </a:spcBef>
              <a:spcAft>
                <a:spcPts val="0"/>
              </a:spcAft>
              <a:buClr>
                <a:schemeClr val="dk1"/>
              </a:buClr>
              <a:buSzPts val="2000"/>
              <a:buNone/>
            </a:pPr>
            <a:r>
              <a:t/>
            </a:r>
            <a:endParaRPr b="0" i="0" u="none" cap="none" strike="noStrike">
              <a:solidFill>
                <a:srgbClr val="374151"/>
              </a:solidFill>
              <a:latin typeface="Times New Roman"/>
              <a:ea typeface="Times New Roman"/>
              <a:cs typeface="Times New Roman"/>
              <a:sym typeface="Times New Roman"/>
            </a:endParaRPr>
          </a:p>
          <a:p>
            <a:pPr indent="-228600" lvl="0" marL="228600" rtl="0" algn="l">
              <a:lnSpc>
                <a:spcPct val="100000"/>
              </a:lnSpc>
              <a:spcBef>
                <a:spcPts val="0"/>
              </a:spcBef>
              <a:spcAft>
                <a:spcPts val="0"/>
              </a:spcAft>
              <a:buClr>
                <a:srgbClr val="374151"/>
              </a:buClr>
              <a:buSzPts val="2000"/>
              <a:buChar char="▪"/>
            </a:pPr>
            <a:r>
              <a:rPr b="1" i="0" lang="en-US" u="none" cap="none" strike="noStrike">
                <a:solidFill>
                  <a:srgbClr val="374151"/>
                </a:solidFill>
                <a:latin typeface="Times New Roman"/>
                <a:ea typeface="Times New Roman"/>
                <a:cs typeface="Times New Roman"/>
                <a:sym typeface="Times New Roman"/>
              </a:rPr>
              <a:t>Key Steps:</a:t>
            </a:r>
            <a:endParaRPr b="0" i="0" u="none" cap="none" strike="noStrike">
              <a:solidFill>
                <a:schemeClr val="dk1"/>
              </a:solidFill>
              <a:latin typeface="Times New Roman"/>
              <a:ea typeface="Times New Roman"/>
              <a:cs typeface="Times New Roman"/>
              <a:sym typeface="Times New Roman"/>
            </a:endParaRPr>
          </a:p>
          <a:p>
            <a:pPr indent="-127000" lvl="0" marL="0" marR="0" rtl="0" algn="l">
              <a:lnSpc>
                <a:spcPct val="100000"/>
              </a:lnSpc>
              <a:spcBef>
                <a:spcPts val="0"/>
              </a:spcBef>
              <a:spcAft>
                <a:spcPts val="0"/>
              </a:spcAft>
              <a:buClr>
                <a:srgbClr val="374151"/>
              </a:buClr>
              <a:buSzPts val="2000"/>
              <a:buFont typeface="Times New Roman"/>
              <a:buAutoNum type="arabicPeriod"/>
            </a:pPr>
            <a:r>
              <a:rPr b="1" i="0" lang="en-US" u="none" cap="none" strike="noStrike">
                <a:solidFill>
                  <a:srgbClr val="374151"/>
                </a:solidFill>
                <a:latin typeface="Times New Roman"/>
                <a:ea typeface="Times New Roman"/>
                <a:cs typeface="Times New Roman"/>
                <a:sym typeface="Times New Roman"/>
              </a:rPr>
              <a:t> Library Import:</a:t>
            </a:r>
            <a:r>
              <a:rPr b="0" i="0" lang="en-US" u="none" cap="none" strike="noStrike">
                <a:solidFill>
                  <a:srgbClr val="374151"/>
                </a:solidFill>
                <a:latin typeface="Times New Roman"/>
                <a:ea typeface="Times New Roman"/>
                <a:cs typeface="Times New Roman"/>
                <a:sym typeface="Times New Roman"/>
              </a:rPr>
              <a:t> Utilized Pandas, NumPy, Matplotlib, Seaborn.</a:t>
            </a:r>
            <a:endParaRPr/>
          </a:p>
          <a:p>
            <a:pPr indent="-127000" lvl="0" marL="0" marR="0" rtl="0" algn="l">
              <a:lnSpc>
                <a:spcPct val="100000"/>
              </a:lnSpc>
              <a:spcBef>
                <a:spcPts val="0"/>
              </a:spcBef>
              <a:spcAft>
                <a:spcPts val="0"/>
              </a:spcAft>
              <a:buClr>
                <a:srgbClr val="374151"/>
              </a:buClr>
              <a:buSzPts val="2000"/>
              <a:buFont typeface="Times New Roman"/>
              <a:buAutoNum type="arabicPeriod"/>
            </a:pPr>
            <a:r>
              <a:rPr b="1" i="0" lang="en-US" u="none" cap="none" strike="noStrike">
                <a:solidFill>
                  <a:srgbClr val="374151"/>
                </a:solidFill>
                <a:latin typeface="Times New Roman"/>
                <a:ea typeface="Times New Roman"/>
                <a:cs typeface="Times New Roman"/>
                <a:sym typeface="Times New Roman"/>
              </a:rPr>
              <a:t> Data Loading:</a:t>
            </a:r>
            <a:r>
              <a:rPr b="0" i="0" lang="en-US" u="none" cap="none" strike="noStrike">
                <a:solidFill>
                  <a:srgbClr val="374151"/>
                </a:solidFill>
                <a:latin typeface="Times New Roman"/>
                <a:ea typeface="Times New Roman"/>
                <a:cs typeface="Times New Roman"/>
                <a:sym typeface="Times New Roman"/>
              </a:rPr>
              <a:t> Read </a:t>
            </a:r>
            <a:r>
              <a:rPr b="1" i="0" lang="en-US" u="none" cap="none" strike="noStrike">
                <a:solidFill>
                  <a:srgbClr val="374151"/>
                </a:solidFill>
                <a:latin typeface="Times New Roman"/>
                <a:ea typeface="Times New Roman"/>
                <a:cs typeface="Times New Roman"/>
                <a:sym typeface="Times New Roman"/>
              </a:rPr>
              <a:t>books.csv</a:t>
            </a:r>
            <a:r>
              <a:rPr b="0" i="0" lang="en-US" u="none" cap="none" strike="noStrike">
                <a:solidFill>
                  <a:srgbClr val="374151"/>
                </a:solidFill>
                <a:latin typeface="Times New Roman"/>
                <a:ea typeface="Times New Roman"/>
                <a:cs typeface="Times New Roman"/>
                <a:sym typeface="Times New Roman"/>
              </a:rPr>
              <a:t> and </a:t>
            </a:r>
            <a:r>
              <a:rPr b="1" i="0" lang="en-US" u="none" cap="none" strike="noStrike">
                <a:solidFill>
                  <a:srgbClr val="374151"/>
                </a:solidFill>
                <a:latin typeface="Times New Roman"/>
                <a:ea typeface="Times New Roman"/>
                <a:cs typeface="Times New Roman"/>
                <a:sym typeface="Times New Roman"/>
              </a:rPr>
              <a:t>ratings.csv</a:t>
            </a:r>
            <a:r>
              <a:rPr b="0" i="0" lang="en-US" u="none" cap="none" strike="noStrike">
                <a:solidFill>
                  <a:srgbClr val="374151"/>
                </a:solidFill>
                <a:latin typeface="Times New Roman"/>
                <a:ea typeface="Times New Roman"/>
                <a:cs typeface="Times New Roman"/>
                <a:sym typeface="Times New Roman"/>
              </a:rPr>
              <a:t>.</a:t>
            </a:r>
            <a:endParaRPr/>
          </a:p>
          <a:p>
            <a:pPr indent="-127000" lvl="0" marL="0" marR="0" rtl="0" algn="l">
              <a:lnSpc>
                <a:spcPct val="100000"/>
              </a:lnSpc>
              <a:spcBef>
                <a:spcPts val="0"/>
              </a:spcBef>
              <a:spcAft>
                <a:spcPts val="0"/>
              </a:spcAft>
              <a:buClr>
                <a:srgbClr val="374151"/>
              </a:buClr>
              <a:buSzPts val="2000"/>
              <a:buFont typeface="Times New Roman"/>
              <a:buAutoNum type="arabicPeriod"/>
            </a:pPr>
            <a:r>
              <a:rPr b="1" i="0" lang="en-US" u="none" cap="none" strike="noStrike">
                <a:solidFill>
                  <a:srgbClr val="374151"/>
                </a:solidFill>
                <a:latin typeface="Times New Roman"/>
                <a:ea typeface="Times New Roman"/>
                <a:cs typeface="Times New Roman"/>
                <a:sym typeface="Times New Roman"/>
              </a:rPr>
              <a:t> Feature Selection:</a:t>
            </a:r>
            <a:r>
              <a:rPr b="0" i="0" lang="en-US" u="none" cap="none" strike="noStrike">
                <a:solidFill>
                  <a:srgbClr val="374151"/>
                </a:solidFill>
                <a:latin typeface="Times New Roman"/>
                <a:ea typeface="Times New Roman"/>
                <a:cs typeface="Times New Roman"/>
                <a:sym typeface="Times New Roman"/>
              </a:rPr>
              <a:t> In </a:t>
            </a:r>
            <a:r>
              <a:rPr b="1" i="0" lang="en-US" u="none" cap="none" strike="noStrike">
                <a:solidFill>
                  <a:srgbClr val="374151"/>
                </a:solidFill>
                <a:latin typeface="Times New Roman"/>
                <a:ea typeface="Times New Roman"/>
                <a:cs typeface="Times New Roman"/>
                <a:sym typeface="Times New Roman"/>
              </a:rPr>
              <a:t>books.csv</a:t>
            </a:r>
            <a:r>
              <a:rPr b="0" i="0" lang="en-US" u="none" cap="none" strike="noStrike">
                <a:solidFill>
                  <a:srgbClr val="374151"/>
                </a:solidFill>
                <a:latin typeface="Times New Roman"/>
                <a:ea typeface="Times New Roman"/>
                <a:cs typeface="Times New Roman"/>
                <a:sym typeface="Times New Roman"/>
              </a:rPr>
              <a:t>, selected essential columns like </a:t>
            </a:r>
            <a:r>
              <a:rPr b="1" i="0" lang="en-US" u="none" cap="none" strike="noStrike">
                <a:solidFill>
                  <a:srgbClr val="374151"/>
                </a:solidFill>
                <a:latin typeface="Times New Roman"/>
                <a:ea typeface="Times New Roman"/>
                <a:cs typeface="Times New Roman"/>
                <a:sym typeface="Times New Roman"/>
              </a:rPr>
              <a:t>id</a:t>
            </a:r>
            <a:r>
              <a:rPr b="0" i="0" lang="en-US" u="none" cap="none" strike="noStrike">
                <a:solidFill>
                  <a:srgbClr val="374151"/>
                </a:solidFill>
                <a:latin typeface="Times New Roman"/>
                <a:ea typeface="Times New Roman"/>
                <a:cs typeface="Times New Roman"/>
                <a:sym typeface="Times New Roman"/>
              </a:rPr>
              <a:t>, </a:t>
            </a:r>
            <a:r>
              <a:rPr b="1" i="0" lang="en-US" u="none" cap="none" strike="noStrike">
                <a:solidFill>
                  <a:srgbClr val="374151"/>
                </a:solidFill>
                <a:latin typeface="Times New Roman"/>
                <a:ea typeface="Times New Roman"/>
                <a:cs typeface="Times New Roman"/>
                <a:sym typeface="Times New Roman"/>
              </a:rPr>
              <a:t>book_id</a:t>
            </a:r>
            <a:r>
              <a:rPr b="0" i="0" lang="en-US" u="none" cap="none" strike="noStrike">
                <a:solidFill>
                  <a:srgbClr val="374151"/>
                </a:solidFill>
                <a:latin typeface="Times New Roman"/>
                <a:ea typeface="Times New Roman"/>
                <a:cs typeface="Times New Roman"/>
                <a:sym typeface="Times New Roman"/>
              </a:rPr>
              <a:t>, </a:t>
            </a:r>
            <a:r>
              <a:rPr b="1" i="0" lang="en-US" u="none" cap="none" strike="noStrike">
                <a:solidFill>
                  <a:srgbClr val="374151"/>
                </a:solidFill>
                <a:latin typeface="Times New Roman"/>
                <a:ea typeface="Times New Roman"/>
                <a:cs typeface="Times New Roman"/>
                <a:sym typeface="Times New Roman"/>
              </a:rPr>
              <a:t>authors</a:t>
            </a:r>
            <a:r>
              <a:rPr b="0" i="0" lang="en-US" u="none" cap="none" strike="noStrike">
                <a:solidFill>
                  <a:srgbClr val="374151"/>
                </a:solidFill>
                <a:latin typeface="Times New Roman"/>
                <a:ea typeface="Times New Roman"/>
                <a:cs typeface="Times New Roman"/>
                <a:sym typeface="Times New Roman"/>
              </a:rPr>
              <a:t>, </a:t>
            </a:r>
            <a:r>
              <a:rPr b="1" i="0" lang="en-US" u="none" cap="none" strike="noStrike">
                <a:solidFill>
                  <a:srgbClr val="374151"/>
                </a:solidFill>
                <a:latin typeface="Times New Roman"/>
                <a:ea typeface="Times New Roman"/>
                <a:cs typeface="Times New Roman"/>
                <a:sym typeface="Times New Roman"/>
              </a:rPr>
              <a:t>title</a:t>
            </a:r>
            <a:r>
              <a:rPr b="0" i="0" lang="en-US" u="none" cap="none" strike="noStrike">
                <a:solidFill>
                  <a:srgbClr val="374151"/>
                </a:solidFill>
                <a:latin typeface="Times New Roman"/>
                <a:ea typeface="Times New Roman"/>
                <a:cs typeface="Times New Roman"/>
                <a:sym typeface="Times New Roman"/>
              </a:rPr>
              <a:t>, </a:t>
            </a:r>
            <a:r>
              <a:rPr b="1" i="0" lang="en-US" u="none" cap="none" strike="noStrike">
                <a:solidFill>
                  <a:srgbClr val="374151"/>
                </a:solidFill>
                <a:latin typeface="Times New Roman"/>
                <a:ea typeface="Times New Roman"/>
                <a:cs typeface="Times New Roman"/>
                <a:sym typeface="Times New Roman"/>
              </a:rPr>
              <a:t>average_rating</a:t>
            </a:r>
            <a:r>
              <a:rPr b="0" i="0" lang="en-US" u="none" cap="none" strike="noStrike">
                <a:solidFill>
                  <a:srgbClr val="374151"/>
                </a:solidFill>
                <a:latin typeface="Times New Roman"/>
                <a:ea typeface="Times New Roman"/>
                <a:cs typeface="Times New Roman"/>
                <a:sym typeface="Times New Roman"/>
              </a:rPr>
              <a:t>.</a:t>
            </a:r>
            <a:endParaRPr/>
          </a:p>
          <a:p>
            <a:pPr indent="-127000" lvl="0" marL="0" marR="0" rtl="0" algn="l">
              <a:lnSpc>
                <a:spcPct val="100000"/>
              </a:lnSpc>
              <a:spcBef>
                <a:spcPts val="0"/>
              </a:spcBef>
              <a:spcAft>
                <a:spcPts val="0"/>
              </a:spcAft>
              <a:buClr>
                <a:srgbClr val="374151"/>
              </a:buClr>
              <a:buSzPts val="2000"/>
              <a:buFont typeface="Times New Roman"/>
              <a:buAutoNum type="arabicPeriod"/>
            </a:pPr>
            <a:r>
              <a:rPr b="1" i="0" lang="en-US" u="none" cap="none" strike="noStrike">
                <a:solidFill>
                  <a:srgbClr val="374151"/>
                </a:solidFill>
                <a:latin typeface="Times New Roman"/>
                <a:ea typeface="Times New Roman"/>
                <a:cs typeface="Times New Roman"/>
                <a:sym typeface="Times New Roman"/>
              </a:rPr>
              <a:t> Data Cleaning:</a:t>
            </a:r>
            <a:r>
              <a:rPr b="0" i="0" lang="en-US" u="none" cap="none" strike="noStrike">
                <a:solidFill>
                  <a:srgbClr val="374151"/>
                </a:solidFill>
                <a:latin typeface="Times New Roman"/>
                <a:ea typeface="Times New Roman"/>
                <a:cs typeface="Times New Roman"/>
                <a:sym typeface="Times New Roman"/>
              </a:rPr>
              <a:t> Handled missing values, dropped unnecessary features.</a:t>
            </a:r>
            <a:endParaRPr/>
          </a:p>
          <a:p>
            <a:pPr indent="-127000" lvl="0" marL="0" marR="0" rtl="0" algn="l">
              <a:lnSpc>
                <a:spcPct val="100000"/>
              </a:lnSpc>
              <a:spcBef>
                <a:spcPts val="0"/>
              </a:spcBef>
              <a:spcAft>
                <a:spcPts val="0"/>
              </a:spcAft>
              <a:buClr>
                <a:srgbClr val="374151"/>
              </a:buClr>
              <a:buSzPts val="2000"/>
              <a:buFont typeface="Times New Roman"/>
              <a:buAutoNum type="arabicPeriod"/>
            </a:pPr>
            <a:r>
              <a:rPr b="1" i="0" lang="en-US" u="none" cap="none" strike="noStrike">
                <a:solidFill>
                  <a:srgbClr val="374151"/>
                </a:solidFill>
                <a:latin typeface="Times New Roman"/>
                <a:ea typeface="Times New Roman"/>
                <a:cs typeface="Times New Roman"/>
                <a:sym typeface="Times New Roman"/>
              </a:rPr>
              <a:t> Ratings Check:</a:t>
            </a:r>
            <a:r>
              <a:rPr b="0" i="0" lang="en-US" u="none" cap="none" strike="noStrike">
                <a:solidFill>
                  <a:srgbClr val="374151"/>
                </a:solidFill>
                <a:latin typeface="Times New Roman"/>
                <a:ea typeface="Times New Roman"/>
                <a:cs typeface="Times New Roman"/>
                <a:sym typeface="Times New Roman"/>
              </a:rPr>
              <a:t> Verified no missing values in </a:t>
            </a:r>
            <a:r>
              <a:rPr b="1" i="0" lang="en-US" u="none" cap="none" strike="noStrike">
                <a:solidFill>
                  <a:srgbClr val="374151"/>
                </a:solidFill>
                <a:latin typeface="Times New Roman"/>
                <a:ea typeface="Times New Roman"/>
                <a:cs typeface="Times New Roman"/>
                <a:sym typeface="Times New Roman"/>
              </a:rPr>
              <a:t>ratings.csv</a:t>
            </a:r>
            <a:r>
              <a:rPr b="0" i="0" lang="en-US" u="none" cap="none" strike="noStrike">
                <a:solidFill>
                  <a:srgbClr val="374151"/>
                </a:solidFill>
                <a:latin typeface="Times New Roman"/>
                <a:ea typeface="Times New Roman"/>
                <a:cs typeface="Times New Roman"/>
                <a:sym typeface="Times New Roman"/>
              </a:rPr>
              <a:t>.</a:t>
            </a:r>
            <a:endParaRPr/>
          </a:p>
          <a:p>
            <a:pPr indent="-127000" lvl="0" marL="0" marR="0" rtl="0" algn="l">
              <a:lnSpc>
                <a:spcPct val="100000"/>
              </a:lnSpc>
              <a:spcBef>
                <a:spcPts val="0"/>
              </a:spcBef>
              <a:spcAft>
                <a:spcPts val="0"/>
              </a:spcAft>
              <a:buClr>
                <a:srgbClr val="374151"/>
              </a:buClr>
              <a:buSzPts val="2000"/>
              <a:buFont typeface="Times New Roman"/>
              <a:buAutoNum type="arabicPeriod"/>
            </a:pPr>
            <a:r>
              <a:rPr b="1" i="0" lang="en-US" u="none" cap="none" strike="noStrike">
                <a:solidFill>
                  <a:srgbClr val="374151"/>
                </a:solidFill>
                <a:latin typeface="Times New Roman"/>
                <a:ea typeface="Times New Roman"/>
                <a:cs typeface="Times New Roman"/>
                <a:sym typeface="Times New Roman"/>
              </a:rPr>
              <a:t> Output:</a:t>
            </a:r>
            <a:r>
              <a:rPr b="0" i="0" lang="en-US" u="none" cap="none" strike="noStrike">
                <a:solidFill>
                  <a:srgbClr val="374151"/>
                </a:solidFill>
                <a:latin typeface="Times New Roman"/>
                <a:ea typeface="Times New Roman"/>
                <a:cs typeface="Times New Roman"/>
                <a:sym typeface="Times New Roman"/>
              </a:rPr>
              <a:t> Cleaned </a:t>
            </a:r>
            <a:r>
              <a:rPr b="1" i="0" lang="en-US" u="none" cap="none" strike="noStrike">
                <a:solidFill>
                  <a:srgbClr val="374151"/>
                </a:solidFill>
                <a:latin typeface="Times New Roman"/>
                <a:ea typeface="Times New Roman"/>
                <a:cs typeface="Times New Roman"/>
                <a:sym typeface="Times New Roman"/>
              </a:rPr>
              <a:t>books</a:t>
            </a:r>
            <a:r>
              <a:rPr b="0" i="0" lang="en-US" u="none" cap="none" strike="noStrike">
                <a:solidFill>
                  <a:srgbClr val="374151"/>
                </a:solidFill>
                <a:latin typeface="Times New Roman"/>
                <a:ea typeface="Times New Roman"/>
                <a:cs typeface="Times New Roman"/>
                <a:sym typeface="Times New Roman"/>
              </a:rPr>
              <a:t> dataset saved as </a:t>
            </a:r>
            <a:r>
              <a:rPr b="1" i="0" lang="en-US" u="none" cap="none" strike="noStrike">
                <a:solidFill>
                  <a:srgbClr val="374151"/>
                </a:solidFill>
                <a:latin typeface="Times New Roman"/>
                <a:ea typeface="Times New Roman"/>
                <a:cs typeface="Times New Roman"/>
                <a:sym typeface="Times New Roman"/>
              </a:rPr>
              <a:t>books_cleaned.csv</a:t>
            </a:r>
            <a:r>
              <a:rPr lang="en-US">
                <a:solidFill>
                  <a:srgbClr val="374151"/>
                </a:solidFill>
                <a:latin typeface="Times New Roman"/>
                <a:ea typeface="Times New Roman"/>
                <a:cs typeface="Times New Roman"/>
                <a:sym typeface="Times New Roman"/>
              </a:rPr>
              <a:t>.</a:t>
            </a:r>
            <a:endParaRPr b="0" i="0" u="none" cap="none" strike="noStrike">
              <a:solidFill>
                <a:srgbClr val="374151"/>
              </a:solidFill>
              <a:latin typeface="Times New Roman"/>
              <a:ea typeface="Times New Roman"/>
              <a:cs typeface="Times New Roman"/>
              <a:sym typeface="Times New Roman"/>
            </a:endParaRPr>
          </a:p>
          <a:p>
            <a:pPr indent="-228600" lvl="0" marL="228600" rtl="0" algn="l">
              <a:lnSpc>
                <a:spcPct val="100000"/>
              </a:lnSpc>
              <a:spcBef>
                <a:spcPts val="1800"/>
              </a:spcBef>
              <a:spcAft>
                <a:spcPts val="0"/>
              </a:spcAft>
              <a:buClr>
                <a:srgbClr val="374151"/>
              </a:buClr>
              <a:buSzPts val="2000"/>
              <a:buChar char="▪"/>
            </a:pPr>
            <a:r>
              <a:rPr b="1" i="0" lang="en-US" u="none" cap="none" strike="noStrike">
                <a:solidFill>
                  <a:srgbClr val="374151"/>
                </a:solidFill>
                <a:latin typeface="Times New Roman"/>
                <a:ea typeface="Times New Roman"/>
                <a:cs typeface="Times New Roman"/>
                <a:sym typeface="Times New Roman"/>
              </a:rPr>
              <a:t>Outcome:</a:t>
            </a:r>
            <a:endParaRPr b="0" i="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374151"/>
              </a:buClr>
              <a:buSzPts val="2000"/>
              <a:buNone/>
            </a:pPr>
            <a:r>
              <a:rPr b="0" i="0" lang="en-US" u="none" cap="none" strike="noStrike">
                <a:solidFill>
                  <a:srgbClr val="374151"/>
                </a:solidFill>
                <a:latin typeface="Times New Roman"/>
                <a:ea typeface="Times New Roman"/>
                <a:cs typeface="Times New Roman"/>
                <a:sym typeface="Times New Roman"/>
              </a:rPr>
              <a:t>Efficiently cleaned and streamlined dataset, ready for exploratory analysis and model development.</a:t>
            </a:r>
            <a:endParaRPr/>
          </a:p>
          <a:p>
            <a:pPr indent="0" lvl="0" marL="0" marR="0" rtl="0" algn="l">
              <a:lnSpc>
                <a:spcPct val="100000"/>
              </a:lnSpc>
              <a:spcBef>
                <a:spcPts val="0"/>
              </a:spcBef>
              <a:spcAft>
                <a:spcPts val="0"/>
              </a:spcAft>
              <a:buClr>
                <a:srgbClr val="374151"/>
              </a:buClr>
              <a:buSzPts val="2000"/>
              <a:buFont typeface="Times New Roman"/>
              <a:buNone/>
            </a:pPr>
            <a:r>
              <a:rPr b="0" i="0" lang="en-US" u="none" cap="none" strike="noStrike">
                <a:solidFill>
                  <a:srgbClr val="374151"/>
                </a:solidFill>
                <a:latin typeface="Times New Roman"/>
                <a:ea typeface="Times New Roman"/>
                <a:cs typeface="Times New Roman"/>
                <a:sym typeface="Times New Roman"/>
              </a:rPr>
              <a:t>This slide provides a succinct overview of the data preprocessing stage, highlighting the main actions and outcomes.</a:t>
            </a:r>
            <a:endParaRPr b="0" i="0" u="none" cap="none" strike="noStrike">
              <a:solidFill>
                <a:schemeClr val="dk1"/>
              </a:solidFill>
              <a:latin typeface="Times New Roman"/>
              <a:ea typeface="Times New Roman"/>
              <a:cs typeface="Times New Roman"/>
              <a:sym typeface="Times New Roman"/>
            </a:endParaRPr>
          </a:p>
          <a:p>
            <a:pPr indent="-101600" lvl="0" marL="228600" rtl="0" algn="l">
              <a:lnSpc>
                <a:spcPct val="90000"/>
              </a:lnSpc>
              <a:spcBef>
                <a:spcPts val="1800"/>
              </a:spcBef>
              <a:spcAft>
                <a:spcPts val="0"/>
              </a:spcAft>
              <a:buClr>
                <a:schemeClr val="dk1"/>
              </a:buClr>
              <a:buSzPts val="2000"/>
              <a:buNone/>
            </a:pPr>
            <a:r>
              <a:t/>
            </a:r>
            <a:endParaRPr>
              <a:latin typeface="Times New Roman"/>
              <a:ea typeface="Times New Roman"/>
              <a:cs typeface="Times New Roman"/>
              <a:sym typeface="Times New Roman"/>
            </a:endParaRPr>
          </a:p>
          <a:p>
            <a:pPr indent="-101600" lvl="0" marL="228600" rtl="0" algn="l">
              <a:lnSpc>
                <a:spcPct val="90000"/>
              </a:lnSpc>
              <a:spcBef>
                <a:spcPts val="1800"/>
              </a:spcBef>
              <a:spcAft>
                <a:spcPts val="0"/>
              </a:spcAft>
              <a:buClr>
                <a:schemeClr val="dk1"/>
              </a:buClr>
              <a:buSzPts val="2000"/>
              <a:buNone/>
            </a:pPr>
            <a:r>
              <a:t/>
            </a:r>
            <a:endParaRPr>
              <a:latin typeface="Times New Roman"/>
              <a:ea typeface="Times New Roman"/>
              <a:cs typeface="Times New Roman"/>
              <a:sym typeface="Times New Roman"/>
            </a:endParaRPr>
          </a:p>
          <a:p>
            <a:pPr indent="-101600" lvl="0" marL="228600" rtl="0" algn="l">
              <a:lnSpc>
                <a:spcPct val="90000"/>
              </a:lnSpc>
              <a:spcBef>
                <a:spcPts val="1800"/>
              </a:spcBef>
              <a:spcAft>
                <a:spcPts val="0"/>
              </a:spcAft>
              <a:buClr>
                <a:schemeClr val="dk1"/>
              </a:buClr>
              <a:buSzPts val="2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7" name="Shape 167"/>
        <p:cNvGrpSpPr/>
        <p:nvPr/>
      </p:nvGrpSpPr>
      <p:grpSpPr>
        <a:xfrm>
          <a:off x="0" y="0"/>
          <a:ext cx="0" cy="0"/>
          <a:chOff x="0" y="0"/>
          <a:chExt cx="0" cy="0"/>
        </a:xfrm>
      </p:grpSpPr>
      <p:pic>
        <p:nvPicPr>
          <p:cNvPr id="168" name="Google Shape;168;p22"/>
          <p:cNvPicPr preferRelativeResize="0"/>
          <p:nvPr/>
        </p:nvPicPr>
        <p:blipFill rotWithShape="1">
          <a:blip r:embed="rId3">
            <a:alphaModFix/>
          </a:blip>
          <a:srcRect b="14075" l="27416" r="4416" t="25630"/>
          <a:stretch/>
        </p:blipFill>
        <p:spPr>
          <a:xfrm>
            <a:off x="365761" y="213341"/>
            <a:ext cx="5456198" cy="3105373"/>
          </a:xfrm>
          <a:prstGeom prst="rect">
            <a:avLst/>
          </a:prstGeom>
          <a:noFill/>
          <a:ln>
            <a:noFill/>
          </a:ln>
        </p:spPr>
      </p:pic>
      <p:pic>
        <p:nvPicPr>
          <p:cNvPr id="169" name="Google Shape;169;p22"/>
          <p:cNvPicPr preferRelativeResize="0"/>
          <p:nvPr/>
        </p:nvPicPr>
        <p:blipFill rotWithShape="1">
          <a:blip r:embed="rId4">
            <a:alphaModFix/>
          </a:blip>
          <a:srcRect b="28000" l="27666" r="8416" t="23259"/>
          <a:stretch/>
        </p:blipFill>
        <p:spPr>
          <a:xfrm>
            <a:off x="6177280" y="158497"/>
            <a:ext cx="5567678" cy="3215082"/>
          </a:xfrm>
          <a:prstGeom prst="rect">
            <a:avLst/>
          </a:prstGeom>
          <a:noFill/>
          <a:ln>
            <a:noFill/>
          </a:ln>
        </p:spPr>
      </p:pic>
      <p:pic>
        <p:nvPicPr>
          <p:cNvPr id="170" name="Google Shape;170;p22"/>
          <p:cNvPicPr preferRelativeResize="0"/>
          <p:nvPr/>
        </p:nvPicPr>
        <p:blipFill rotWithShape="1">
          <a:blip r:embed="rId5">
            <a:alphaModFix/>
          </a:blip>
          <a:srcRect b="13629" l="27667" r="9249" t="46518"/>
          <a:stretch/>
        </p:blipFill>
        <p:spPr>
          <a:xfrm>
            <a:off x="2169160" y="3766995"/>
            <a:ext cx="7691122" cy="2733040"/>
          </a:xfrm>
          <a:prstGeom prst="rect">
            <a:avLst/>
          </a:prstGeom>
          <a:noFill/>
          <a:ln>
            <a:noFill/>
          </a:ln>
        </p:spPr>
      </p:pic>
      <p:sp>
        <p:nvSpPr>
          <p:cNvPr id="171" name="Google Shape;171;p22"/>
          <p:cNvSpPr txBox="1"/>
          <p:nvPr>
            <p:ph idx="1" type="body"/>
          </p:nvPr>
        </p:nvSpPr>
        <p:spPr>
          <a:xfrm>
            <a:off x="1714500" y="3429000"/>
            <a:ext cx="3187800" cy="3405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Clr>
                <a:schemeClr val="accent1"/>
              </a:buClr>
              <a:buSzPts val="1600"/>
              <a:buNone/>
            </a:pPr>
            <a:r>
              <a:rPr lang="en-US">
                <a:solidFill>
                  <a:schemeClr val="accent1"/>
                </a:solidFill>
                <a:latin typeface="Arial"/>
                <a:ea typeface="Arial"/>
                <a:cs typeface="Arial"/>
                <a:sym typeface="Arial"/>
              </a:rPr>
              <a:t>i) Selecting Essential Columns</a:t>
            </a:r>
            <a:endParaRPr/>
          </a:p>
        </p:txBody>
      </p:sp>
      <p:sp>
        <p:nvSpPr>
          <p:cNvPr id="172" name="Google Shape;172;p22"/>
          <p:cNvSpPr txBox="1"/>
          <p:nvPr/>
        </p:nvSpPr>
        <p:spPr>
          <a:xfrm>
            <a:off x="7363448" y="3428450"/>
            <a:ext cx="41541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accent1"/>
                </a:solidFill>
                <a:latin typeface="Arial"/>
                <a:ea typeface="Arial"/>
                <a:cs typeface="Arial"/>
                <a:sym typeface="Arial"/>
              </a:rPr>
              <a:t>ii) Handling Missing Values In books.csv </a:t>
            </a:r>
            <a:endParaRPr/>
          </a:p>
        </p:txBody>
      </p:sp>
      <p:sp>
        <p:nvSpPr>
          <p:cNvPr id="173" name="Google Shape;173;p22"/>
          <p:cNvSpPr txBox="1"/>
          <p:nvPr/>
        </p:nvSpPr>
        <p:spPr>
          <a:xfrm>
            <a:off x="4091475" y="6500025"/>
            <a:ext cx="46143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accent1"/>
                </a:solidFill>
                <a:latin typeface="Arial"/>
                <a:ea typeface="Arial"/>
                <a:cs typeface="Arial"/>
                <a:sym typeface="Arial"/>
              </a:rPr>
              <a:t>iii) Verifying No Missing Values In ratings.csv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