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9" r:id="rId5"/>
    <p:sldId id="260" r:id="rId6"/>
    <p:sldId id="272" r:id="rId7"/>
    <p:sldId id="269" r:id="rId8"/>
    <p:sldId id="262" r:id="rId9"/>
    <p:sldId id="261" r:id="rId10"/>
    <p:sldId id="265" r:id="rId11"/>
    <p:sldId id="268" r:id="rId12"/>
    <p:sldId id="274" r:id="rId13"/>
    <p:sldId id="271" r:id="rId14"/>
    <p:sldId id="273" r:id="rId15"/>
    <p:sldId id="264" r:id="rId16"/>
    <p:sldId id="266" r:id="rId17"/>
    <p:sldId id="270" r:id="rId18"/>
    <p:sldId id="267" r:id="rId19"/>
    <p:sldId id="258" r:id="rId2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553" autoAdjust="0"/>
  </p:normalViewPr>
  <p:slideViewPr>
    <p:cSldViewPr snapToGrid="0" snapToObjects="1">
      <p:cViewPr varScale="1">
        <p:scale>
          <a:sx n="147" d="100"/>
          <a:sy n="147" d="100"/>
        </p:scale>
        <p:origin x="-60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-322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FE11-4324-1C4E-8DFB-303E71C2804B}" type="datetimeFigureOut">
              <a:rPr kumimoji="1" lang="zh-CN" altLang="en-US" smtClean="0"/>
              <a:pPr/>
              <a:t>2016/10/18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57A4F-195A-994B-87AD-532D2CD91D1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480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9"/>
          <p:cNvSpPr txBox="1">
            <a:spLocks noGrp="1"/>
          </p:cNvSpPr>
          <p:nvPr>
            <p:ph type="ctrTitle" hasCustomPrompt="1"/>
          </p:nvPr>
        </p:nvSpPr>
        <p:spPr>
          <a:xfrm>
            <a:off x="2576987" y="824450"/>
            <a:ext cx="3990000" cy="1000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>
              <a:defRPr b="1" i="0">
                <a:latin typeface="Arial"/>
                <a:ea typeface="Hiragino Sans GB W3"/>
                <a:cs typeface="Arial"/>
              </a:defRPr>
            </a:lvl1pPr>
          </a:lstStyle>
          <a:p>
            <a:pPr lvl="0" rtl="0">
              <a:spcBef>
                <a:spcPts val="0"/>
              </a:spcBef>
              <a:buNone/>
            </a:pPr>
            <a:r>
              <a:rPr lang="zh-CN" altLang="en-US" sz="3200" b="1" dirty="0"/>
              <a:t>请输入标题</a:t>
            </a:r>
            <a:endParaRPr lang="zh-CN" sz="3200" b="1" dirty="0"/>
          </a:p>
        </p:txBody>
      </p:sp>
      <p:pic>
        <p:nvPicPr>
          <p:cNvPr id="8" name="Shape 40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1200" y="2430025"/>
            <a:ext cx="1918450" cy="19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41"/>
          <p:cNvSpPr txBox="1"/>
          <p:nvPr userDrawn="1"/>
        </p:nvSpPr>
        <p:spPr>
          <a:xfrm>
            <a:off x="4058875" y="2474056"/>
            <a:ext cx="4683900" cy="16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600" b="1" dirty="0">
                <a:solidFill>
                  <a:schemeClr val="dk1"/>
                </a:solidFill>
              </a:rPr>
              <a:t>扫描二维码关注微信/微博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600" b="1" dirty="0">
                <a:solidFill>
                  <a:schemeClr val="dk1"/>
                </a:solidFill>
              </a:rPr>
              <a:t>获取最新面试题及权威解答</a:t>
            </a:r>
            <a:endParaRPr sz="16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altLang="zh-CN" sz="1400"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 sz="1400" dirty="0">
                <a:solidFill>
                  <a:schemeClr val="dk1"/>
                </a:solidFill>
              </a:rPr>
              <a:t>微信: </a:t>
            </a:r>
            <a:r>
              <a:rPr lang="zh-CN" sz="1400" dirty="0">
                <a:solidFill>
                  <a:srgbClr val="E69138"/>
                </a:solidFill>
              </a:rPr>
              <a:t>ninechapter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 sz="1400" dirty="0"/>
              <a:t>知乎专栏：</a:t>
            </a:r>
            <a:r>
              <a:rPr lang="zh-CN" sz="1400" dirty="0">
                <a:solidFill>
                  <a:srgbClr val="E69138"/>
                </a:solidFill>
              </a:rPr>
              <a:t>http://zhuanlan.zhihu.com/jiuzhang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 sz="1400" dirty="0">
                <a:solidFill>
                  <a:schemeClr val="dk1"/>
                </a:solidFill>
              </a:rPr>
              <a:t>微博: </a:t>
            </a:r>
            <a:r>
              <a:rPr lang="zh-CN" sz="1400" dirty="0">
                <a:solidFill>
                  <a:srgbClr val="E69138"/>
                </a:solidFill>
              </a:rPr>
              <a:t>http://www.weibo.com/ninechapter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400" dirty="0">
                <a:solidFill>
                  <a:schemeClr val="dk1"/>
                </a:solidFill>
              </a:rPr>
              <a:t>官网: </a:t>
            </a:r>
            <a:r>
              <a:rPr lang="zh-CN" sz="1400" dirty="0">
                <a:solidFill>
                  <a:srgbClr val="E69138"/>
                </a:solidFill>
              </a:rPr>
              <a:t>www.jiuzhang.com</a:t>
            </a:r>
          </a:p>
        </p:txBody>
      </p:sp>
      <p:sp>
        <p:nvSpPr>
          <p:cNvPr id="10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1649300"/>
            <a:ext cx="7772400" cy="60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>
              <a:defRPr>
                <a:latin typeface="Arial"/>
                <a:cs typeface="Arial"/>
              </a:defRPr>
            </a:lvl1pPr>
          </a:lstStyle>
          <a:p>
            <a:pPr lvl="0" rtl="0">
              <a:spcBef>
                <a:spcPts val="0"/>
              </a:spcBef>
              <a:buNone/>
            </a:pPr>
            <a:r>
              <a:rPr lang="zh-CN" sz="2000" dirty="0">
                <a:solidFill>
                  <a:srgbClr val="000000"/>
                </a:solidFill>
              </a:rPr>
              <a:t>XXX 老师</a:t>
            </a:r>
          </a:p>
        </p:txBody>
      </p:sp>
    </p:spTree>
    <p:extLst>
      <p:ext uri="{BB962C8B-B14F-4D97-AF65-F5344CB8AC3E}">
        <p14:creationId xmlns:p14="http://schemas.microsoft.com/office/powerpoint/2010/main" xmlns="" val="194819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sz="1400"/>
            </a:lvl1pPr>
          </a:lstStyle>
          <a:p>
            <a:fld id="{00000000-1234-1234-1234-123412341234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45900" y="185350"/>
            <a:ext cx="8452199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None/>
              <a:defRPr sz="2400" b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 dirty="0"/>
          </a:p>
        </p:txBody>
      </p:sp>
      <p:cxnSp>
        <p:nvCxnSpPr>
          <p:cNvPr id="17" name="Shape 17"/>
          <p:cNvCxnSpPr/>
          <p:nvPr/>
        </p:nvCxnSpPr>
        <p:spPr>
          <a:xfrm rot="10800000">
            <a:off x="327000" y="698525"/>
            <a:ext cx="8489999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43700" y="281812"/>
            <a:ext cx="1254399" cy="3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27000" y="854706"/>
            <a:ext cx="8471099" cy="3895144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4058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sz="1400"/>
            </a:lvl1pPr>
          </a:lstStyle>
          <a:p>
            <a:fld id="{00000000-1234-1234-1234-123412341234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45900" y="185350"/>
            <a:ext cx="8452199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400" b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 rot="10800000">
            <a:off x="327000" y="698525"/>
            <a:ext cx="8489999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43700" y="281812"/>
            <a:ext cx="1254399" cy="31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9700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sz="1400"/>
            </a:lvl1pPr>
          </a:lstStyle>
          <a:p>
            <a:fld id="{00000000-1234-1234-1234-123412341234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45900" y="185350"/>
            <a:ext cx="8452199" cy="5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400" b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 dirty="0"/>
          </a:p>
        </p:txBody>
      </p:sp>
      <p:cxnSp>
        <p:nvCxnSpPr>
          <p:cNvPr id="17" name="Shape 17"/>
          <p:cNvCxnSpPr/>
          <p:nvPr/>
        </p:nvCxnSpPr>
        <p:spPr>
          <a:xfrm rot="10800000">
            <a:off x="327000" y="698525"/>
            <a:ext cx="8489999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43700" y="281812"/>
            <a:ext cx="1254399" cy="3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347292" y="846085"/>
            <a:ext cx="414685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2"/>
          </p:nvPr>
        </p:nvSpPr>
        <p:spPr>
          <a:xfrm>
            <a:off x="347292" y="1325905"/>
            <a:ext cx="4146854" cy="35214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5120" y="846085"/>
            <a:ext cx="413159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3" name="内容占位符 5"/>
          <p:cNvSpPr>
            <a:spLocks noGrp="1"/>
          </p:cNvSpPr>
          <p:nvPr>
            <p:ph sz="quarter" idx="4"/>
          </p:nvPr>
        </p:nvSpPr>
        <p:spPr>
          <a:xfrm>
            <a:off x="4665120" y="1325906"/>
            <a:ext cx="4131590" cy="35214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4574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664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488A00-8265-D941-828A-19E015AD44AA}" type="datetimeFigureOut">
              <a:rPr kumimoji="1" lang="zh-CN" altLang="en-US" smtClean="0"/>
              <a:pPr/>
              <a:t>2016/10/18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E392B0-FC8F-FD44-9998-C58C1C0E83A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488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488A00-8265-D941-828A-19E015AD44AA}" type="datetimeFigureOut">
              <a:rPr kumimoji="1" lang="zh-CN" altLang="en-US" smtClean="0"/>
              <a:pPr/>
              <a:t>2016/10/18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E392B0-FC8F-FD44-9998-C58C1C0E83A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543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488A00-8265-D941-828A-19E015AD44AA}" type="datetimeFigureOut">
              <a:rPr kumimoji="1" lang="zh-CN" altLang="en-US" smtClean="0"/>
              <a:pPr/>
              <a:t>2016/10/18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E392B0-FC8F-FD44-9998-C58C1C0E83A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342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488A00-8265-D941-828A-19E015AD44AA}" type="datetimeFigureOut">
              <a:rPr kumimoji="1" lang="zh-CN" altLang="en-US" smtClean="0"/>
              <a:pPr/>
              <a:t>2016/10/18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5E392B0-FC8F-FD44-9998-C58C1C0E83A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205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0" name="Shape 7"/>
          <p:cNvSpPr txBox="1"/>
          <p:nvPr userDrawn="1"/>
        </p:nvSpPr>
        <p:spPr>
          <a:xfrm>
            <a:off x="3272100" y="4786450"/>
            <a:ext cx="2599799" cy="32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 sz="1100" dirty="0">
                <a:solidFill>
                  <a:srgbClr val="999999"/>
                </a:solidFill>
              </a:rPr>
              <a:t>Copyright © www.jiuzhang.com</a:t>
            </a:r>
          </a:p>
        </p:txBody>
      </p:sp>
    </p:spTree>
    <p:extLst>
      <p:ext uri="{BB962C8B-B14F-4D97-AF65-F5344CB8AC3E}">
        <p14:creationId xmlns:p14="http://schemas.microsoft.com/office/powerpoint/2010/main" xmlns="" val="13604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310" y="182880"/>
            <a:ext cx="9000310" cy="1372491"/>
          </a:xfrm>
        </p:spPr>
        <p:txBody>
          <a:bodyPr/>
          <a:lstStyle/>
          <a:p>
            <a:r>
              <a:rPr lang="zh-CN" altLang="zh-CN" sz="3200" dirty="0"/>
              <a:t>从</a:t>
            </a:r>
            <a:r>
              <a:rPr lang="en-US" altLang="zh-CN" sz="3200" dirty="0"/>
              <a:t>HR Screen</a:t>
            </a:r>
            <a:r>
              <a:rPr lang="zh-CN" altLang="zh-CN" sz="3200" dirty="0"/>
              <a:t>到</a:t>
            </a:r>
            <a:r>
              <a:rPr lang="en-US" altLang="zh-CN" sz="3200" dirty="0"/>
              <a:t>Onsite</a:t>
            </a:r>
            <a:br>
              <a:rPr lang="en-US" altLang="zh-CN" sz="3200" dirty="0"/>
            </a:br>
            <a:r>
              <a:rPr lang="zh-CN" altLang="zh-CN" sz="3200" dirty="0"/>
              <a:t>面试达人分享面试技巧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手把手带你通向</a:t>
            </a:r>
            <a:r>
              <a:rPr lang="en-US" altLang="zh-CN" sz="3200" dirty="0"/>
              <a:t>Offer</a:t>
            </a:r>
            <a:endParaRPr lang="zh-CN" alt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latin typeface="黑体" pitchFamily="49" charset="-122"/>
                <a:ea typeface="黑体" pitchFamily="49" charset="-122"/>
              </a:rPr>
              <a:t>讲师</a:t>
            </a:r>
            <a:r>
              <a:rPr kumimoji="1" lang="en-US" altLang="zh-CN" b="1" dirty="0">
                <a:latin typeface="黑体" pitchFamily="49" charset="-122"/>
                <a:ea typeface="黑体" pitchFamily="49" charset="-122"/>
              </a:rPr>
              <a:t>: </a:t>
            </a:r>
            <a:r>
              <a:rPr kumimoji="1" lang="zh-CN" altLang="en-US" b="1" dirty="0">
                <a:latin typeface="黑体" pitchFamily="49" charset="-122"/>
                <a:ea typeface="黑体" pitchFamily="49" charset="-122"/>
              </a:rPr>
              <a:t>沙加</a:t>
            </a:r>
            <a:endParaRPr kumimoji="1"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938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Onsite Interview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Onsite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之前需要如何调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不卑不亢，不屈不挠，不骄不躁</a:t>
            </a:r>
            <a:endParaRPr lang="zh-CN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影响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Onsite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成功率的要素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自身技术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招人情况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其他因素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面试当天战力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绝对实力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战意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状态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如何把每个要素发挥到最佳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Onsite Interview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不同的公司，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Onsite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面试的流程以及难度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Facebook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4-5round. Feedback is not shared until complete.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灵活性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多个解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效率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. Interview “In general”. 6 week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bootcamp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LinkedIn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6.5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分，强度很大，知识点较为全面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:Technical communication.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:System Design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2-3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轮算法题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sqrt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 nested element 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iterator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, paint fence/house)	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hiring manager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Amazon</a:t>
            </a: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Google</a:t>
            </a: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Microsoft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Onsite Interview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Amazon: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Leadership principle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必须熟练掌握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轮左右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Technical+BQ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，一轮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hiring manager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Bar raiser,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如果有一轮是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个人，那么极有可能有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bar raiser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Google: 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难度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9.5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分，有自己的题库。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4-5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轮，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interview feedback is not shared(DP/graph)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Microsoft: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难度：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4-5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Tech, Interviewing with 1-2 team. Meeting with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manager is a good sign.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Onsite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技术类问题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(Technical question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 steps:</a:t>
            </a:r>
          </a:p>
          <a:p>
            <a:pPr lvl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题，审题，审题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!!!</a:t>
            </a:r>
          </a:p>
          <a:p>
            <a:pPr lvl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和面试官交流，提问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一言不发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一直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BB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设计算法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按照算法，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逐步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测试代码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!(corner case!)</a:t>
            </a:r>
          </a:p>
        </p:txBody>
      </p:sp>
      <p:pic>
        <p:nvPicPr>
          <p:cNvPr id="4" name="图片 3" descr="keep-calm-and-test-your-code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900" y="854706"/>
            <a:ext cx="2891199" cy="33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79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Onsite Interview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行为类问题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(Behavior question)</a:t>
            </a:r>
          </a:p>
          <a:p>
            <a:pPr algn="ctr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坑？？？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坑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！！！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BQ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（坑）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What’s the most challenging project you’ve worked?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why it’s so hard?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how do you handle the situation when resource and help is limited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Have you ever missed the deadline? If so, how do you handle that?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What’s your weakness?</a:t>
            </a:r>
          </a:p>
          <a:p>
            <a:pPr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What would you do if you have conflict with your team member?</a:t>
            </a:r>
          </a:p>
          <a:p>
            <a:pPr>
              <a:buNone/>
            </a:pP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Onsite</a:t>
            </a:r>
            <a:r>
              <a:rPr lang="zh-CN" altLang="en-US" dirty="0"/>
              <a:t>以后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What to expect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一般来说，会在一周给你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Feedback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是否需要找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Follow up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超过了预期的时间线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可能增加面试通过的要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Thank you letter.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可能直接导致你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Fail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面试的因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too pushy, ask interviewers feedback, when</a:t>
            </a:r>
            <a:endParaRPr lang="zh-CN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公司如何决定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Hire/No Hire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Facebook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Feedback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提交给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hiring manager, make a decision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LinkedIn</a:t>
            </a:r>
          </a:p>
          <a:p>
            <a:pPr>
              <a:buNone/>
            </a:pPr>
            <a:r>
              <a:rPr lang="en-US" altLang="zh-CN" sz="1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Feedback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提交给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hiring manager, make a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decision,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至多一轮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negative</a:t>
            </a:r>
            <a:endParaRPr lang="en-US" altLang="zh-CN" sz="1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Amazon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每个面试官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report, strong hire, hire, weak hire, no hire.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Google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每个面试官打分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1.0-4.0(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分析能力，代码能力，经验，交流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feedbacks are submitted to hiring committee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(3,3,3,3) &lt; (3,2.2,3.8,3)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面试结果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Offer: </a:t>
            </a: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如何合理的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Negotiate</a:t>
            </a: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询问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Offer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细节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讨论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Benefit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Reject: </a:t>
            </a: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handle rejection</a:t>
            </a: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如何善后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如何调整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再次准备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5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鸡汤，献给每一位正在努力奋斗的童鞋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0084" y="854706"/>
            <a:ext cx="5718015" cy="3806671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论你身处何地、从事什么职业，实现一个目标的过程都是一样的。就好比要上楼得一步一步来。如果你知道目标在何方但还很遥远时，就不要老是回头张望。只要看着脚下，走你的路。然后终于有一天你抬起头，伸出手，发现目标已近在咫尺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							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姚明</a:t>
            </a:r>
          </a:p>
        </p:txBody>
      </p:sp>
      <p:pic>
        <p:nvPicPr>
          <p:cNvPr id="4" name="图片 3" descr="14feb5e5d9df0f8208ae4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8" y="854706"/>
            <a:ext cx="2236763" cy="2684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-US" altLang="zh-CN" dirty="0"/>
              <a:t>Q &amp; A</a:t>
            </a:r>
            <a:endParaRPr kumimoji="1" lang="zh-CN" altLang="en-US" dirty="0"/>
          </a:p>
        </p:txBody>
      </p:sp>
      <p:pic>
        <p:nvPicPr>
          <p:cNvPr id="3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1200" y="1952137"/>
            <a:ext cx="1918450" cy="191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41"/>
          <p:cNvSpPr txBox="1"/>
          <p:nvPr/>
        </p:nvSpPr>
        <p:spPr>
          <a:xfrm>
            <a:off x="4058875" y="1996168"/>
            <a:ext cx="4683900" cy="16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sz="1600" b="1" dirty="0">
                <a:solidFill>
                  <a:schemeClr val="dk1"/>
                </a:solidFill>
              </a:rPr>
              <a:t>扫描二维码关注微信/微博</a:t>
            </a:r>
          </a:p>
          <a:p>
            <a:pPr lvl="0" rtl="0">
              <a:spcBef>
                <a:spcPts val="0"/>
              </a:spcBef>
              <a:buNone/>
            </a:pPr>
            <a:r>
              <a:rPr lang="zh-CN" sz="1600" b="1" dirty="0">
                <a:solidFill>
                  <a:schemeClr val="dk1"/>
                </a:solidFill>
              </a:rPr>
              <a:t>获取最新面试题及权威解答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 sz="1400" dirty="0">
                <a:solidFill>
                  <a:schemeClr val="dk1"/>
                </a:solidFill>
              </a:rPr>
              <a:t>微信: </a:t>
            </a:r>
            <a:r>
              <a:rPr lang="zh-CN" sz="1400" dirty="0">
                <a:solidFill>
                  <a:srgbClr val="E69138"/>
                </a:solidFill>
              </a:rPr>
              <a:t>ninechapter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 sz="1400" dirty="0"/>
              <a:t>知乎专栏：</a:t>
            </a:r>
            <a:r>
              <a:rPr lang="zh-CN" sz="1400" dirty="0">
                <a:solidFill>
                  <a:srgbClr val="E69138"/>
                </a:solidFill>
              </a:rPr>
              <a:t>http://zhuanlan.zhihu.com/jiuzhang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CN" sz="1400" dirty="0">
                <a:solidFill>
                  <a:schemeClr val="dk1"/>
                </a:solidFill>
              </a:rPr>
              <a:t>微博: </a:t>
            </a:r>
            <a:r>
              <a:rPr lang="zh-CN" sz="1400" dirty="0">
                <a:solidFill>
                  <a:srgbClr val="E69138"/>
                </a:solidFill>
              </a:rPr>
              <a:t>http://www.weibo.com/ninechapter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sz="1400" dirty="0">
                <a:solidFill>
                  <a:schemeClr val="dk1"/>
                </a:solidFill>
              </a:rPr>
              <a:t>官网: </a:t>
            </a:r>
            <a:r>
              <a:rPr lang="zh-CN" sz="1400" dirty="0">
                <a:solidFill>
                  <a:srgbClr val="E69138"/>
                </a:solidFill>
              </a:rPr>
              <a:t>www.jiuzhang.com</a:t>
            </a:r>
          </a:p>
        </p:txBody>
      </p:sp>
    </p:spTree>
    <p:extLst>
      <p:ext uri="{BB962C8B-B14F-4D97-AF65-F5344CB8AC3E}">
        <p14:creationId xmlns:p14="http://schemas.microsoft.com/office/powerpoint/2010/main" xmlns="" val="31696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讲师简介</a:t>
            </a:r>
          </a:p>
        </p:txBody>
      </p:sp>
      <p:pic>
        <p:nvPicPr>
          <p:cNvPr id="4" name="内容占位符 3" descr="sha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00" y="1449977"/>
            <a:ext cx="3205440" cy="2457359"/>
          </a:xfrm>
        </p:spPr>
      </p:pic>
      <p:sp>
        <p:nvSpPr>
          <p:cNvPr id="5" name="TextBox 4"/>
          <p:cNvSpPr txBox="1"/>
          <p:nvPr/>
        </p:nvSpPr>
        <p:spPr>
          <a:xfrm>
            <a:off x="3682106" y="1660567"/>
            <a:ext cx="52872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讲师：沙加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专业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TOP 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名校毕业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在校多次获得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Honor Student, College Scholar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以及全额奖学金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FLAG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SDE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北美各大公司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Full Time/Intern Offer 10+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总共面试次数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100+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自我评价：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算法渣渣，面试老油条</a:t>
            </a:r>
          </a:p>
        </p:txBody>
      </p:sp>
    </p:spTree>
    <p:extLst>
      <p:ext uri="{BB962C8B-B14F-4D97-AF65-F5344CB8AC3E}">
        <p14:creationId xmlns:p14="http://schemas.microsoft.com/office/powerpoint/2010/main" xmlns="" val="11202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特别鸣谢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900" y="843789"/>
            <a:ext cx="3371429" cy="33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076" y="862474"/>
            <a:ext cx="3455390" cy="332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0486" y="418664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算法班老师：令狐冲师兄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4668" y="418664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强化班老师：陈近南老师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讲座大纲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面试前的准备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：技术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非技术，了解就业行情，形式，公司背景，就业情况等</a:t>
            </a: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HR Screen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HR Screen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的意义</a:t>
            </a:r>
          </a:p>
          <a:p>
            <a:pPr lvl="2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HR Screen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需要注意的要素，如何避免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fail HR Screen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None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如何抓住其中有可能会对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Onsite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有用的信息</a:t>
            </a:r>
          </a:p>
          <a:p>
            <a:pPr lvl="2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QA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时间</a:t>
            </a:r>
          </a:p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电面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电面中的一些小技巧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如何从电面中提取对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Onsite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有用的信息</a:t>
            </a: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QA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时间</a:t>
            </a: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Onsite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Onsite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之前需要如何调整</a:t>
            </a:r>
          </a:p>
          <a:p>
            <a:pPr lvl="2">
              <a:buNone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影响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Onsite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成功率的要素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如何应对不同风格的面试官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2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Technical/Non-Technical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问题应对</a:t>
            </a:r>
          </a:p>
          <a:p>
            <a:pPr lvl="2">
              <a:buNone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如何把每个要素发挥到最佳</a:t>
            </a:r>
          </a:p>
          <a:p>
            <a:pPr lvl="2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QA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时间</a:t>
            </a: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Onsite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以后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What to expect?</a:t>
            </a: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是否需要找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Follow up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可能增加面试通过的要素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可能直接导致你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Fail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面试的因素</a:t>
            </a:r>
          </a:p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面试结果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公司如何决定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Hire/No Hire</a:t>
            </a: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Offer: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如何合理的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Negotiate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，询问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Offer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细节，讨论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Benefit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Reject: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handle rejection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，如何善后，如何调整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再次准备</a:t>
            </a:r>
          </a:p>
        </p:txBody>
      </p:sp>
    </p:spTree>
    <p:extLst>
      <p:ext uri="{BB962C8B-B14F-4D97-AF65-F5344CB8AC3E}">
        <p14:creationId xmlns:p14="http://schemas.microsoft.com/office/powerpoint/2010/main" xmlns="" val="14548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面试前的准备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方面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误区：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Leetcode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Lintcode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刷了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2-3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遍</a:t>
            </a:r>
            <a:r>
              <a:rPr lang="en-US" altLang="zh-CN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offer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？？？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知己知彼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Know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what FLAG is looking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Experience/Potential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Skill-set (algorithm, data structure, system design, etc)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		Leadership 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Self-motivated, Achiever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Passion about tech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Communication Skill/Team player</a:t>
            </a:r>
          </a:p>
          <a:p>
            <a:pPr>
              <a:buNone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面试前的准备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u="sng" dirty="0" smtClean="0">
                <a:latin typeface="微软雅黑" pitchFamily="34" charset="-122"/>
                <a:ea typeface="微软雅黑" pitchFamily="34" charset="-122"/>
              </a:rPr>
              <a:t>常见问题</a:t>
            </a:r>
            <a:r>
              <a:rPr lang="en-US" altLang="zh-CN" b="1" u="sng" dirty="0" smtClean="0">
                <a:latin typeface="微软雅黑" pitchFamily="34" charset="-122"/>
                <a:ea typeface="微软雅黑" pitchFamily="34" charset="-122"/>
              </a:rPr>
              <a:t>QA</a:t>
            </a:r>
            <a:r>
              <a:rPr lang="zh-CN" altLang="en-US" b="1" u="sng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b="1" u="sng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如何修改简历？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参见九章算法讲座：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resume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投递和修改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200" strike="sngStrike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200" strike="sngStrike" dirty="0" smtClean="0">
                <a:latin typeface="微软雅黑" pitchFamily="34" charset="-122"/>
                <a:ea typeface="微软雅黑" pitchFamily="34" charset="-122"/>
              </a:rPr>
              <a:t>刷题到什么程度可以开始投简历？</a:t>
            </a:r>
            <a:endParaRPr lang="en-US" altLang="zh-CN" sz="1200" strike="sngStrike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必须掌握的知识点？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如何练习？如何提高练习效率？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New Grad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Experienced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技术准备区别？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面试前的准备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了解就业行情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和形势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公司背景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不同的公司，面试题目的倾向性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招人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情况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（重中之重！！！）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HR Screen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HR Screen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的意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HR is never your friend!!!</a:t>
            </a:r>
            <a:endParaRPr lang="zh-CN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HR Screen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需要注意的要素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如何避免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fail HR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Screen(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坑？？？坑！！！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QA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时间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电面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不同公司电面难度，题目倾向性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Facebook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9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min 2 round,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题的灵活性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多个解法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以及速度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秒杀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LinkedIn: 6.5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min 2 round, hashtable/PQ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Amazon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 6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 round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hashtable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Google: 9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.5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1-2 round, DP(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动态规划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)/graph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。有自己的题库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Microsoft: 5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分？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Why Microsoft. Open ended question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设计题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 you have any question for me?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何从电面中提取对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Onsite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有用的信息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QA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时间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413</Words>
  <Application>Microsoft Office PowerPoint</Application>
  <PresentationFormat>全屏显示(16:9)</PresentationFormat>
  <Paragraphs>178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从HR Screen到Onsite 面试达人分享面试技巧 手把手带你通向Offer</vt:lpstr>
      <vt:lpstr>讲师简介</vt:lpstr>
      <vt:lpstr>特别鸣谢</vt:lpstr>
      <vt:lpstr>讲座大纲</vt:lpstr>
      <vt:lpstr>面试前的准备</vt:lpstr>
      <vt:lpstr>面试前的准备</vt:lpstr>
      <vt:lpstr>面试前的准备</vt:lpstr>
      <vt:lpstr>HR Screen</vt:lpstr>
      <vt:lpstr>电面</vt:lpstr>
      <vt:lpstr>Onsite Interview</vt:lpstr>
      <vt:lpstr>Onsite Interview</vt:lpstr>
      <vt:lpstr>Onsite Interview</vt:lpstr>
      <vt:lpstr>Onsite Interview</vt:lpstr>
      <vt:lpstr>Onsite Interview</vt:lpstr>
      <vt:lpstr>Onsite以后</vt:lpstr>
      <vt:lpstr>面试结果</vt:lpstr>
      <vt:lpstr>面试结果</vt:lpstr>
      <vt:lpstr>鸡汤，献给每一位正在努力奋斗的童鞋</vt:lpstr>
      <vt:lpstr>Q &amp; A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请输入标题</dc:title>
  <dc:creator>BC A</dc:creator>
  <cp:lastModifiedBy>Administrator</cp:lastModifiedBy>
  <cp:revision>164</cp:revision>
  <dcterms:created xsi:type="dcterms:W3CDTF">2016-02-20T22:33:33Z</dcterms:created>
  <dcterms:modified xsi:type="dcterms:W3CDTF">2016-10-19T04:38:12Z</dcterms:modified>
</cp:coreProperties>
</file>