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E8"/>
    <a:srgbClr val="E9C46A"/>
    <a:srgbClr val="97EFD3"/>
    <a:srgbClr val="F15574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2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7" y="747253"/>
            <a:ext cx="9910915" cy="1477687"/>
          </a:xfrm>
        </p:spPr>
        <p:txBody>
          <a:bodyPr/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HEART HEALTH DASHBOARD</a:t>
            </a:r>
            <a:endParaRPr lang="en-US" sz="4400" b="1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48" y="4633060"/>
            <a:ext cx="11238272" cy="8828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84F60-3242-2F5C-22F8-25AB13A70563}"/>
              </a:ext>
            </a:extLst>
          </p:cNvPr>
          <p:cNvSpPr txBox="1"/>
          <p:nvPr/>
        </p:nvSpPr>
        <p:spPr>
          <a:xfrm>
            <a:off x="1032387" y="5074479"/>
            <a:ext cx="1019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  SURESHKUMAR                     DATE:  12/06/2025                       DADS MARCH: 2025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5BEFC-46F8-81E1-B9EF-3664464B0044}"/>
              </a:ext>
            </a:extLst>
          </p:cNvPr>
          <p:cNvSpPr txBox="1"/>
          <p:nvPr/>
        </p:nvSpPr>
        <p:spPr>
          <a:xfrm>
            <a:off x="1759974" y="2283932"/>
            <a:ext cx="8160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 BI DATA VISUALIZATION PROJECT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5690-B0B3-1628-82A2-899C8EFE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210208"/>
            <a:ext cx="11373071" cy="676760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841C-8D28-FF10-47A7-60FDF1E38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111045"/>
            <a:ext cx="11000232" cy="485998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medical records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303 patients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for predicting the likelihood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various clinical features. It is widely used in machine learning and data analysis projects related to healthcare risk prediction.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captures a variety of patient attribuites including demographic information medical test result and symptoms.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is to use there features to detemain wheater a person is likely to have heart disease or not.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5DB82-467E-00AC-2571-2B48704D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1714-96C2-C16F-C862-B6CB2DA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POWER BI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FD6487-BD79-43D7-9925-165D9301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71086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B00E-8C71-531E-B2CA-6F4A9EA6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69" y="374567"/>
            <a:ext cx="10567416" cy="1014984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9E6D4-6F9D-D729-F14A-B558D053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6670-1BF2-F397-D61E-C43A8C54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32650F-C047-A8CD-F954-2573704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EC0B679-B13D-E069-0B60-95FC0B844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632" y="1490118"/>
            <a:ext cx="1099944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analysis, the dataset was reviewed for quality and consistency.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were performed to ensure data reliability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(if any)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none found in key columns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Renamed ambiguous column headers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clarity (e.g., cp → Chest Pain Type)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coded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readable labels (e.g., sex 0 = Female, 1 = Male)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proper data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numerical fields like age, chol)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B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1833-6A8A-6A83-6B99-78C43DC6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8155"/>
            <a:ext cx="10366248" cy="570271"/>
          </a:xfrm>
        </p:spPr>
        <p:txBody>
          <a:bodyPr/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 FUNCTION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5EDC-0A27-2A8A-1D33-D9446D1521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327" y="914400"/>
            <a:ext cx="5302045" cy="5486504"/>
          </a:xfrm>
        </p:spPr>
        <p:txBody>
          <a:bodyPr/>
          <a:lstStyle/>
          <a:p>
            <a:pPr font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DISTINCTCOUNT()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RANKX()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DATEADD()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73079-88A1-2CDA-E415-B49C7F53EF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33672" y="904569"/>
            <a:ext cx="5686388" cy="5486504"/>
          </a:xfrm>
        </p:spPr>
        <p:txBody>
          <a:bodyPr/>
          <a:lstStyle/>
          <a:p>
            <a:pPr font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Use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Cholesterol: SUM(heart[chol])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BP: AVERAGE(heart[trestbps])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Patients: COUNT(heart[ssn])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Ages: DISTINCTCOUNT(heart[age])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Label: IF(heart[target] = 1, "Heart Disease", "No Disease")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Chol for Diseased: CALCULATE(AVERAGE(heart[chol]), heart[target] = 1)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filters: CALCULATE(AVERAGE(heart[chol]), ALL(heart))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 Rank: RANKX(ALL(heart), heart[chol])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multiple tables used: pull related data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trends if time-based data is available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averages: ROUND(AVERAGE(heart[chol]), 0)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51AF7-E5AA-9C57-E850-68D800F6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6292D-CF24-1E5C-3DC9-D5B12BDF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23524B2-034C-F524-210F-22E90A8B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3981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EF53-9BE0-FD9A-4BFB-F384C685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5CA80D-035F-629C-C45E-4DC582EA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16" y="1266794"/>
            <a:ext cx="9464429" cy="5134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3B40F-3865-84A3-8EFD-43B44FED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FFB4-1F3E-1C29-067F-0AFD43C4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24BD12-7503-518A-F588-7C706E83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22890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FF70-9AC9-3B7D-DB48-016CDE31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0"/>
            <a:ext cx="11533239" cy="468217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4F9D-8DE5-2AB7-6536-89262EAA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717756"/>
            <a:ext cx="10783530" cy="5260258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patients are between 43-71 years old, showing this dataset focuses on middle-aged to older adults who are more at risk for heart disease.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 Split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dataset has both male and female patients, with males being more represented (helpful for comparing heart disease risk between enders).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Rate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 of patients in your dataset have heart disease (9 out of 18), which is higher than normal population rates.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 Patterns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blood pressure ranges from 100-160, with most patients having elevated levels (normal is below 120).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Limitations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patients experience chest pain during exercise, indicating potential heart problems.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and Risk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patients (60+) show more heart disease indicators, confirming age as a risk factor.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60CAA-0E49-AC9D-5BA3-B89A1E9A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FD39B-7641-FFFB-D699-AF1EE2F9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CC7B29-5BE3-FFEB-2EA5-13E618D4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57386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01CB-0B25-F59E-CC7C-BC1F08F2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81498"/>
            <a:ext cx="11333742" cy="705470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855A-1360-FA82-6344-2A21BF76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886967"/>
            <a:ext cx="11444748" cy="530735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heart disease data revealed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health risk indicators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high cholesterol, advanced age, and lower maximum heart rate.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provided clear insights into how certain clinical factors correlate with heart disease occurrence.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effectively highlights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patient groups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better awareness and early detection.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how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healthcare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assist in preventive decision-making and targeted medical interventions.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503AA-0F91-BF00-B832-76A57FEB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3B92-A13C-E10E-2A76-F83DF3BC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72985E-94CC-31F6-B754-92036E0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88779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9F3E-D8E5-AD77-FEA3-CC70ED8D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64" y="2419423"/>
            <a:ext cx="11000232" cy="1217823"/>
          </a:xfrm>
        </p:spPr>
        <p:txBody>
          <a:bodyPr/>
          <a:lstStyle/>
          <a:p>
            <a:pPr marL="0" indent="0" algn="ctr">
              <a:buNone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62160-3C3E-A4BB-1A80-AC6858D5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CD04-908F-4E9E-3CCB-8201F4C8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Fin.</a:t>
            </a:r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7EE1CD-5997-D77B-E63A-79227144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49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{3B988A51-FB74-4CD4-9F25-4B40192BC162}tf11429527_win32</Template>
  <TotalTime>191</TotalTime>
  <Words>606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Karla</vt:lpstr>
      <vt:lpstr>Times New Roman</vt:lpstr>
      <vt:lpstr>Univers Condensed Light</vt:lpstr>
      <vt:lpstr>Office Theme</vt:lpstr>
      <vt:lpstr> PATIENT HEART HEALTH DASHBOARD</vt:lpstr>
      <vt:lpstr>DATASET OVERVIEW</vt:lpstr>
      <vt:lpstr>DATA CLEANING</vt:lpstr>
      <vt:lpstr>DAX  FUNCTION</vt:lpstr>
      <vt:lpstr>DASHBOARD OVERVIEW</vt:lpstr>
      <vt:lpstr>KEY 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KUMAR</dc:creator>
  <cp:lastModifiedBy>SURESH KUMAR</cp:lastModifiedBy>
  <cp:revision>8</cp:revision>
  <dcterms:created xsi:type="dcterms:W3CDTF">2025-06-12T18:38:38Z</dcterms:created>
  <dcterms:modified xsi:type="dcterms:W3CDTF">2025-06-15T05:12:21Z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